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75" d="100"/>
          <a:sy n="75" d="100"/>
        </p:scale>
        <p:origin x="80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95BFE9-8749-4DA7-9A34-C67F73A78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72642F2-985F-4F1E-A252-BEE4FCE97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A78D00-C15F-4775-ABAB-D57D06519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89A7F6-2690-499E-9A25-1D0D703E7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7BC47B-2A79-46AA-AB34-45C17A46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3989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DD01C-6ACF-4B59-B3C3-25B860400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578010-C1A3-4909-9DC6-567F76EBF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DB1D72-842A-4A9A-B7CA-BEFC06EE2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BE251C-1740-40BB-989B-3DC894FA8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EA7B12-6AC9-4B1B-809E-B3326FAD7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3317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45134A-536B-4AE6-BC15-CC16BA990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8238D5-2543-4C70-AA7F-6EE85617F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515410-2916-4F6D-A676-7070E67A7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7B7AF8-E5E8-47A4-953C-4F7DF676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C8C17B-D686-4ACA-86EE-79DE50821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3233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106C3E-A6DC-40C5-B320-3B42B297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0C9732-8E7C-4D56-A7A0-E64D54D213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8ED3DF-ED25-4FDC-9412-C3323C8D9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2827EA-2AC6-4380-903E-7E4D9F0CA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6DE909-6B01-453E-83A7-98EAAC3EA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CB88CF-7384-447A-B8D4-7142B4900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4916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6BD57-A556-4CAC-81D3-E3D412293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BDE95E-E7F8-475E-B3B5-D7C580A8E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00BAA1-7076-40E9-B38C-98263D742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7372958-3669-4A86-A8E5-DC1822505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4B5853F-88A3-4CA8-A725-0C79AB39A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5AF45A-4573-44D1-998A-26CCE94B0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C444264-E7F8-4C11-8014-BD2061F95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B0AE2A1-C13A-4448-B803-1A7F6B5D4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8535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2B303-859B-489E-92B5-C682351D5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612E61-3C49-4FFF-AFF9-309577CB4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0DF4EBE-B619-4A02-A0A9-73F88494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3F23C3D-6C17-4824-9AB1-DBCED1EEE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931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3E42E49-6535-4C84-83DA-ABC921DCC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FBF02C-7A15-4F4C-8D8B-34F444FEC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23448F-DE71-4208-9F05-EC36E4CEB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215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A04B6-AA7D-4775-BB4A-9D460B0F5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6A401F-DBA7-45FB-8941-6E6E69A19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E96809-7368-43A4-835E-85D7A0CAB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9F262A-2BA6-484D-85BF-7329BABC3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38CBE5-F2AC-4910-A51B-FB3F34AD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FEE801-E840-4A25-B47B-5A8E46BBD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057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F56527-2928-41D0-9E6D-6C2FFF772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775CFC3-B73B-43EE-B830-B5CDFB462E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9E5919-2F84-4FBA-95CC-9C456CAE9A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60CF0C-E178-4FBA-BA82-6209D54B2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C8B370-A194-4A95-BC07-2C1A3639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E2B2C0-15FE-4F52-9FE4-B77B70572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9941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80FD5B-1E4D-494C-8884-767F7B6A7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B297313-7812-4E20-9A88-EC1467D36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D12385-36E2-4F63-AB34-303C8F387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2ADE1-58F7-4A48-B787-BFFD86659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44DAFF-3E82-4882-B901-64752461F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8085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4B216D0-9C71-43A4-96B6-62724C06A4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843CC3-C910-4B21-9066-1C1295E8B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1D8354-2C88-4C56-9486-6361F959D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C7C8C8-5A66-4A08-A95E-32E9D9151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40920E-F996-447E-8B7D-35570F9F7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577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FAEE1DD-6A3C-4E72-A87E-65A28672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741E68-98EB-4500-940F-8F64F4CF3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8D9EBC-F37E-4357-9C3B-389E9950DA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A1D5B-F1B2-4EC5-BB5E-66EEF49A66AD}" type="datetimeFigureOut">
              <a:rPr lang="es-MX" smtClean="0"/>
              <a:t>27/12/2024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CF1341-FFDC-4ADA-9F03-B68F0FDEE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C52B3F-FA16-4589-9A81-0A0E25866C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3D083-089A-4B3D-8780-0871B06E0E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3259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EF6C32-4CC9-4515-A2B7-4768526B4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817" y="203147"/>
            <a:ext cx="4123983" cy="1615493"/>
          </a:xfrm>
        </p:spPr>
        <p:txBody>
          <a:bodyPr>
            <a:noAutofit/>
          </a:bodyPr>
          <a:lstStyle/>
          <a:p>
            <a:r>
              <a:rPr lang="es-MX" sz="12000" dirty="0">
                <a:solidFill>
                  <a:srgbClr val="FF485A"/>
                </a:solidFill>
                <a:latin typeface="Montserrat ExtraBold" pitchFamily="2" charset="0"/>
              </a:rPr>
              <a:t>2025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3CD58F-5616-4ADF-8651-153FD9FE78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4597" y="315387"/>
            <a:ext cx="2721883" cy="2788395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es-MX" sz="12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  <a:p>
            <a:pPr algn="l">
              <a:lnSpc>
                <a:spcPct val="100000"/>
              </a:lnSpc>
            </a:pPr>
            <a:endParaRPr lang="es-MX" sz="12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2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</p:txBody>
      </p:sp>
      <p:pic>
        <p:nvPicPr>
          <p:cNvPr id="196" name="Gráfico 195">
            <a:extLst>
              <a:ext uri="{FF2B5EF4-FFF2-40B4-BE49-F238E27FC236}">
                <a16:creationId xmlns:a16="http://schemas.microsoft.com/office/drawing/2014/main" id="{B649F3AE-2CFC-45DF-8B40-5A0083B9B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20912" y="6400800"/>
            <a:ext cx="1882572" cy="350246"/>
          </a:xfrm>
          <a:prstGeom prst="rect">
            <a:avLst/>
          </a:prstGeom>
        </p:spPr>
      </p:pic>
      <p:sp>
        <p:nvSpPr>
          <p:cNvPr id="199" name="Título 1">
            <a:extLst>
              <a:ext uri="{FF2B5EF4-FFF2-40B4-BE49-F238E27FC236}">
                <a16:creationId xmlns:a16="http://schemas.microsoft.com/office/drawing/2014/main" id="{43B9CD4F-99EC-419A-A2A4-17B703F6BF35}"/>
              </a:ext>
            </a:extLst>
          </p:cNvPr>
          <p:cNvSpPr txBox="1">
            <a:spLocks/>
          </p:cNvSpPr>
          <p:nvPr/>
        </p:nvSpPr>
        <p:spPr>
          <a:xfrm>
            <a:off x="173697" y="1493467"/>
            <a:ext cx="4226639" cy="7925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55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itchFamily="2" charset="0"/>
              </a:rPr>
              <a:t>smartgoals</a:t>
            </a:r>
            <a:endParaRPr lang="es-MX" sz="5500" dirty="0">
              <a:solidFill>
                <a:schemeClr val="tx1">
                  <a:lumMod val="50000"/>
                  <a:lumOff val="50000"/>
                </a:schemeClr>
              </a:solidFill>
              <a:latin typeface="Montserrat Medium" pitchFamily="2" charset="0"/>
            </a:endParaRPr>
          </a:p>
        </p:txBody>
      </p:sp>
      <p:cxnSp>
        <p:nvCxnSpPr>
          <p:cNvPr id="201" name="Conector recto 200">
            <a:extLst>
              <a:ext uri="{FF2B5EF4-FFF2-40B4-BE49-F238E27FC236}">
                <a16:creationId xmlns:a16="http://schemas.microsoft.com/office/drawing/2014/main" id="{24E01232-A9DF-4063-8753-09E085C5E8D7}"/>
              </a:ext>
            </a:extLst>
          </p:cNvPr>
          <p:cNvCxnSpPr/>
          <p:nvPr/>
        </p:nvCxnSpPr>
        <p:spPr>
          <a:xfrm>
            <a:off x="276353" y="2387600"/>
            <a:ext cx="4021327" cy="0"/>
          </a:xfrm>
          <a:prstGeom prst="line">
            <a:avLst/>
          </a:prstGeom>
          <a:ln w="57150">
            <a:solidFill>
              <a:srgbClr val="FF4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ector recto 201">
            <a:extLst>
              <a:ext uri="{FF2B5EF4-FFF2-40B4-BE49-F238E27FC236}">
                <a16:creationId xmlns:a16="http://schemas.microsoft.com/office/drawing/2014/main" id="{1EAB1473-A407-4FD2-8AD2-141A7EF62E12}"/>
              </a:ext>
            </a:extLst>
          </p:cNvPr>
          <p:cNvCxnSpPr/>
          <p:nvPr/>
        </p:nvCxnSpPr>
        <p:spPr>
          <a:xfrm>
            <a:off x="276353" y="2499360"/>
            <a:ext cx="4021327" cy="0"/>
          </a:xfrm>
          <a:prstGeom prst="line">
            <a:avLst/>
          </a:prstGeom>
          <a:ln w="57150">
            <a:solidFill>
              <a:srgbClr val="FF4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7" name="Subtítulo 2">
            <a:extLst>
              <a:ext uri="{FF2B5EF4-FFF2-40B4-BE49-F238E27FC236}">
                <a16:creationId xmlns:a16="http://schemas.microsoft.com/office/drawing/2014/main" id="{9AF9B814-70F4-49E1-8F2D-9C1227F42E10}"/>
              </a:ext>
            </a:extLst>
          </p:cNvPr>
          <p:cNvSpPr txBox="1">
            <a:spLocks/>
          </p:cNvSpPr>
          <p:nvPr/>
        </p:nvSpPr>
        <p:spPr>
          <a:xfrm>
            <a:off x="153457" y="5364533"/>
            <a:ext cx="1642289" cy="1188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MX" sz="1000" dirty="0">
                <a:latin typeface="Montserrat SemiBold" pitchFamily="2" charset="0"/>
              </a:rPr>
              <a:t>LOREM IPSUM DOLOR SIT AMET, CONSECTETUER ADIPISCING ELIT, SED DIAM NONUMMY NIBH EUISMOD TINCIDUNT</a:t>
            </a:r>
          </a:p>
        </p:txBody>
      </p:sp>
      <p:sp>
        <p:nvSpPr>
          <p:cNvPr id="348" name="Subtítulo 2">
            <a:extLst>
              <a:ext uri="{FF2B5EF4-FFF2-40B4-BE49-F238E27FC236}">
                <a16:creationId xmlns:a16="http://schemas.microsoft.com/office/drawing/2014/main" id="{7AEDC001-2618-4360-925B-378A298F0B60}"/>
              </a:ext>
            </a:extLst>
          </p:cNvPr>
          <p:cNvSpPr txBox="1">
            <a:spLocks/>
          </p:cNvSpPr>
          <p:nvPr/>
        </p:nvSpPr>
        <p:spPr>
          <a:xfrm>
            <a:off x="2144817" y="5364533"/>
            <a:ext cx="1642289" cy="1188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MX" sz="1000" dirty="0">
                <a:latin typeface="Montserrat SemiBold" pitchFamily="2" charset="0"/>
              </a:rPr>
              <a:t>LOREM IPSUM DOLOR SIT AMET, CONSECTETUER ADIPISCING ELIT, SED DIAM NONUMMY NIBH EUISMOD TINCIDUNT</a:t>
            </a:r>
          </a:p>
        </p:txBody>
      </p:sp>
      <p:sp>
        <p:nvSpPr>
          <p:cNvPr id="349" name="Subtítulo 2">
            <a:extLst>
              <a:ext uri="{FF2B5EF4-FFF2-40B4-BE49-F238E27FC236}">
                <a16:creationId xmlns:a16="http://schemas.microsoft.com/office/drawing/2014/main" id="{1223454A-E1FF-4ACA-A9E9-40F6A853F9E7}"/>
              </a:ext>
            </a:extLst>
          </p:cNvPr>
          <p:cNvSpPr txBox="1">
            <a:spLocks/>
          </p:cNvSpPr>
          <p:nvPr/>
        </p:nvSpPr>
        <p:spPr>
          <a:xfrm>
            <a:off x="4034577" y="5364533"/>
            <a:ext cx="1642289" cy="1188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MX" sz="1000" dirty="0">
                <a:latin typeface="Montserrat SemiBold" pitchFamily="2" charset="0"/>
              </a:rPr>
              <a:t>LOREM IPSUM DOLOR SIT AMET, CONSECTETUER ADIPISCING ELIT, SED DIAM NONUMMY NIBH EUISMOD TINCIDUNT</a:t>
            </a:r>
          </a:p>
        </p:txBody>
      </p:sp>
      <p:sp>
        <p:nvSpPr>
          <p:cNvPr id="350" name="Subtítulo 2">
            <a:extLst>
              <a:ext uri="{FF2B5EF4-FFF2-40B4-BE49-F238E27FC236}">
                <a16:creationId xmlns:a16="http://schemas.microsoft.com/office/drawing/2014/main" id="{3C2C1072-5AA5-45FB-971B-50809254F8C7}"/>
              </a:ext>
            </a:extLst>
          </p:cNvPr>
          <p:cNvSpPr txBox="1">
            <a:spLocks/>
          </p:cNvSpPr>
          <p:nvPr/>
        </p:nvSpPr>
        <p:spPr>
          <a:xfrm>
            <a:off x="6076737" y="5364533"/>
            <a:ext cx="1642289" cy="1188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MX" sz="1000" dirty="0">
                <a:latin typeface="Montserrat SemiBold" pitchFamily="2" charset="0"/>
              </a:rPr>
              <a:t>LOREM IPSUM DOLOR SIT AMET, CONSECTETUER ADIPISCING ELIT, SED DIAM NONUMMY NIBH EUISMOD TINCIDUNT</a:t>
            </a:r>
          </a:p>
        </p:txBody>
      </p:sp>
      <p:sp>
        <p:nvSpPr>
          <p:cNvPr id="351" name="Subtítulo 2">
            <a:extLst>
              <a:ext uri="{FF2B5EF4-FFF2-40B4-BE49-F238E27FC236}">
                <a16:creationId xmlns:a16="http://schemas.microsoft.com/office/drawing/2014/main" id="{0AFB1DA1-B86B-4D61-A380-88284E86F17A}"/>
              </a:ext>
            </a:extLst>
          </p:cNvPr>
          <p:cNvSpPr txBox="1">
            <a:spLocks/>
          </p:cNvSpPr>
          <p:nvPr/>
        </p:nvSpPr>
        <p:spPr>
          <a:xfrm>
            <a:off x="8647217" y="5770933"/>
            <a:ext cx="3208448" cy="629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MX" sz="1000" dirty="0">
                <a:latin typeface="Montserrat SemiBold" pitchFamily="2" charset="0"/>
              </a:rPr>
              <a:t>LOREM IPSUM DOLOR SIT AMET, CONSECTETUER ADIPISCING ELIT, SED DIAM NONUMMY NIBH EUISMOD TINCIDUNT</a:t>
            </a:r>
          </a:p>
        </p:txBody>
      </p:sp>
      <p:sp>
        <p:nvSpPr>
          <p:cNvPr id="352" name="Título 1">
            <a:extLst>
              <a:ext uri="{FF2B5EF4-FFF2-40B4-BE49-F238E27FC236}">
                <a16:creationId xmlns:a16="http://schemas.microsoft.com/office/drawing/2014/main" id="{2FFE98D4-63C1-45D0-A0FB-F59EA78AB623}"/>
              </a:ext>
            </a:extLst>
          </p:cNvPr>
          <p:cNvSpPr txBox="1">
            <a:spLocks/>
          </p:cNvSpPr>
          <p:nvPr/>
        </p:nvSpPr>
        <p:spPr>
          <a:xfrm>
            <a:off x="625846" y="4837334"/>
            <a:ext cx="313983" cy="4674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500" dirty="0">
                <a:latin typeface="Montserrat ExtraBold" pitchFamily="2" charset="0"/>
              </a:rPr>
              <a:t>1</a:t>
            </a:r>
          </a:p>
        </p:txBody>
      </p:sp>
      <p:sp>
        <p:nvSpPr>
          <p:cNvPr id="353" name="Título 1">
            <a:extLst>
              <a:ext uri="{FF2B5EF4-FFF2-40B4-BE49-F238E27FC236}">
                <a16:creationId xmlns:a16="http://schemas.microsoft.com/office/drawing/2014/main" id="{BA916351-5E32-474D-B0F8-FB354FE9C9CC}"/>
              </a:ext>
            </a:extLst>
          </p:cNvPr>
          <p:cNvSpPr txBox="1">
            <a:spLocks/>
          </p:cNvSpPr>
          <p:nvPr/>
        </p:nvSpPr>
        <p:spPr>
          <a:xfrm>
            <a:off x="2800086" y="4837334"/>
            <a:ext cx="313983" cy="4674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500" dirty="0">
                <a:latin typeface="Montserrat ExtraBold" pitchFamily="2" charset="0"/>
              </a:rPr>
              <a:t>2</a:t>
            </a:r>
          </a:p>
        </p:txBody>
      </p:sp>
      <p:sp>
        <p:nvSpPr>
          <p:cNvPr id="354" name="Título 1">
            <a:extLst>
              <a:ext uri="{FF2B5EF4-FFF2-40B4-BE49-F238E27FC236}">
                <a16:creationId xmlns:a16="http://schemas.microsoft.com/office/drawing/2014/main" id="{D52313C8-822B-4801-A05F-AFD1F42865B6}"/>
              </a:ext>
            </a:extLst>
          </p:cNvPr>
          <p:cNvSpPr txBox="1">
            <a:spLocks/>
          </p:cNvSpPr>
          <p:nvPr/>
        </p:nvSpPr>
        <p:spPr>
          <a:xfrm>
            <a:off x="4720326" y="4837334"/>
            <a:ext cx="313983" cy="4674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500" dirty="0">
                <a:latin typeface="Montserrat ExtraBold" pitchFamily="2" charset="0"/>
              </a:rPr>
              <a:t>3</a:t>
            </a:r>
          </a:p>
        </p:txBody>
      </p:sp>
      <p:sp>
        <p:nvSpPr>
          <p:cNvPr id="355" name="Título 1">
            <a:extLst>
              <a:ext uri="{FF2B5EF4-FFF2-40B4-BE49-F238E27FC236}">
                <a16:creationId xmlns:a16="http://schemas.microsoft.com/office/drawing/2014/main" id="{C739046E-DEAF-4170-A158-5D04B5A69AA6}"/>
              </a:ext>
            </a:extLst>
          </p:cNvPr>
          <p:cNvSpPr txBox="1">
            <a:spLocks/>
          </p:cNvSpPr>
          <p:nvPr/>
        </p:nvSpPr>
        <p:spPr>
          <a:xfrm>
            <a:off x="6579606" y="4837334"/>
            <a:ext cx="313983" cy="4674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500" dirty="0">
                <a:latin typeface="Montserrat ExtraBold" pitchFamily="2" charset="0"/>
              </a:rPr>
              <a:t>4</a:t>
            </a:r>
          </a:p>
        </p:txBody>
      </p:sp>
      <p:sp>
        <p:nvSpPr>
          <p:cNvPr id="360" name="Gráfico 358">
            <a:extLst>
              <a:ext uri="{FF2B5EF4-FFF2-40B4-BE49-F238E27FC236}">
                <a16:creationId xmlns:a16="http://schemas.microsoft.com/office/drawing/2014/main" id="{F59B524A-81F7-49D3-97B5-BE1C48DF2BC8}"/>
              </a:ext>
            </a:extLst>
          </p:cNvPr>
          <p:cNvSpPr/>
          <p:nvPr/>
        </p:nvSpPr>
        <p:spPr>
          <a:xfrm>
            <a:off x="-1918116" y="-613597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1" name="Gráfico 358">
            <a:extLst>
              <a:ext uri="{FF2B5EF4-FFF2-40B4-BE49-F238E27FC236}">
                <a16:creationId xmlns:a16="http://schemas.microsoft.com/office/drawing/2014/main" id="{D7296437-CF5E-4AA6-9F48-F9274FECC018}"/>
              </a:ext>
            </a:extLst>
          </p:cNvPr>
          <p:cNvSpPr/>
          <p:nvPr/>
        </p:nvSpPr>
        <p:spPr>
          <a:xfrm rot="21237496">
            <a:off x="11107004" y="-1111437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3" name="Gráfico 358">
            <a:extLst>
              <a:ext uri="{FF2B5EF4-FFF2-40B4-BE49-F238E27FC236}">
                <a16:creationId xmlns:a16="http://schemas.microsoft.com/office/drawing/2014/main" id="{B2E5D0BF-612F-4033-A284-1967D0FC5563}"/>
              </a:ext>
            </a:extLst>
          </p:cNvPr>
          <p:cNvSpPr/>
          <p:nvPr/>
        </p:nvSpPr>
        <p:spPr>
          <a:xfrm rot="685402">
            <a:off x="7119813" y="-1822894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4" name="Gráfico 358">
            <a:extLst>
              <a:ext uri="{FF2B5EF4-FFF2-40B4-BE49-F238E27FC236}">
                <a16:creationId xmlns:a16="http://schemas.microsoft.com/office/drawing/2014/main" id="{1FFBC62D-7AE8-4D48-A204-7C58151D17CA}"/>
              </a:ext>
            </a:extLst>
          </p:cNvPr>
          <p:cNvSpPr/>
          <p:nvPr/>
        </p:nvSpPr>
        <p:spPr>
          <a:xfrm rot="21237496">
            <a:off x="11840621" y="5478754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7" name="Forma libre: forma 366">
            <a:extLst>
              <a:ext uri="{FF2B5EF4-FFF2-40B4-BE49-F238E27FC236}">
                <a16:creationId xmlns:a16="http://schemas.microsoft.com/office/drawing/2014/main" id="{EE1B967E-0835-421F-BE57-008B12330997}"/>
              </a:ext>
            </a:extLst>
          </p:cNvPr>
          <p:cNvSpPr/>
          <p:nvPr/>
        </p:nvSpPr>
        <p:spPr>
          <a:xfrm>
            <a:off x="587815" y="4261197"/>
            <a:ext cx="383858" cy="192627"/>
          </a:xfrm>
          <a:custGeom>
            <a:avLst/>
            <a:gdLst>
              <a:gd name="connsiteX0" fmla="*/ 698 w 383858"/>
              <a:gd name="connsiteY0" fmla="*/ 0 h 192627"/>
              <a:gd name="connsiteX1" fmla="*/ 698 w 383858"/>
              <a:gd name="connsiteY1" fmla="*/ 20136 h 192627"/>
              <a:gd name="connsiteX2" fmla="*/ 0 w 383858"/>
              <a:gd name="connsiteY2" fmla="*/ 20136 h 192627"/>
              <a:gd name="connsiteX3" fmla="*/ 582 w 383858"/>
              <a:gd name="connsiteY3" fmla="*/ 27701 h 192627"/>
              <a:gd name="connsiteX4" fmla="*/ 582 w 383858"/>
              <a:gd name="connsiteY4" fmla="*/ 54006 h 192627"/>
              <a:gd name="connsiteX5" fmla="*/ 0 w 383858"/>
              <a:gd name="connsiteY5" fmla="*/ 59825 h 192627"/>
              <a:gd name="connsiteX6" fmla="*/ 191929 w 383858"/>
              <a:gd name="connsiteY6" fmla="*/ 192627 h 192627"/>
              <a:gd name="connsiteX7" fmla="*/ 383858 w 383858"/>
              <a:gd name="connsiteY7" fmla="*/ 59825 h 192627"/>
              <a:gd name="connsiteX8" fmla="*/ 383858 w 383858"/>
              <a:gd name="connsiteY8" fmla="*/ 116 h 192627"/>
              <a:gd name="connsiteX9" fmla="*/ 698 w 383858"/>
              <a:gd name="connsiteY9" fmla="*/ 116 h 19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3858" h="192627">
                <a:moveTo>
                  <a:pt x="698" y="0"/>
                </a:moveTo>
                <a:lnTo>
                  <a:pt x="698" y="20136"/>
                </a:lnTo>
                <a:lnTo>
                  <a:pt x="0" y="20136"/>
                </a:lnTo>
                <a:cubicBezTo>
                  <a:pt x="0" y="22696"/>
                  <a:pt x="349" y="25141"/>
                  <a:pt x="582" y="27701"/>
                </a:cubicBezTo>
                <a:lnTo>
                  <a:pt x="582" y="54006"/>
                </a:lnTo>
                <a:cubicBezTo>
                  <a:pt x="349" y="55984"/>
                  <a:pt x="0" y="57846"/>
                  <a:pt x="0" y="59825"/>
                </a:cubicBezTo>
                <a:cubicBezTo>
                  <a:pt x="0" y="133152"/>
                  <a:pt x="85897" y="192627"/>
                  <a:pt x="191929" y="192627"/>
                </a:cubicBezTo>
                <a:cubicBezTo>
                  <a:pt x="297961" y="192627"/>
                  <a:pt x="383858" y="133152"/>
                  <a:pt x="383858" y="59825"/>
                </a:cubicBezTo>
                <a:lnTo>
                  <a:pt x="383858" y="116"/>
                </a:lnTo>
                <a:lnTo>
                  <a:pt x="698" y="116"/>
                </a:ln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68" name="Gráfico 339">
            <a:extLst>
              <a:ext uri="{FF2B5EF4-FFF2-40B4-BE49-F238E27FC236}">
                <a16:creationId xmlns:a16="http://schemas.microsoft.com/office/drawing/2014/main" id="{EA9851FA-46F7-4359-B65C-970B882C045D}"/>
              </a:ext>
            </a:extLst>
          </p:cNvPr>
          <p:cNvGrpSpPr/>
          <p:nvPr/>
        </p:nvGrpSpPr>
        <p:grpSpPr>
          <a:xfrm>
            <a:off x="404732" y="3513616"/>
            <a:ext cx="750024" cy="899471"/>
            <a:chOff x="404732" y="3513616"/>
            <a:chExt cx="750024" cy="899471"/>
          </a:xfrm>
        </p:grpSpPr>
        <p:grpSp>
          <p:nvGrpSpPr>
            <p:cNvPr id="369" name="Gráfico 339">
              <a:extLst>
                <a:ext uri="{FF2B5EF4-FFF2-40B4-BE49-F238E27FC236}">
                  <a16:creationId xmlns:a16="http://schemas.microsoft.com/office/drawing/2014/main" id="{94AA1486-F32E-4CBB-A84E-ED99DBABAB98}"/>
                </a:ext>
              </a:extLst>
            </p:cNvPr>
            <p:cNvGrpSpPr/>
            <p:nvPr/>
          </p:nvGrpSpPr>
          <p:grpSpPr>
            <a:xfrm>
              <a:off x="587815" y="3971848"/>
              <a:ext cx="383858" cy="441239"/>
              <a:chOff x="587815" y="3971848"/>
              <a:chExt cx="383858" cy="441239"/>
            </a:xfrm>
          </p:grpSpPr>
          <p:grpSp>
            <p:nvGrpSpPr>
              <p:cNvPr id="370" name="Gráfico 339">
                <a:extLst>
                  <a:ext uri="{FF2B5EF4-FFF2-40B4-BE49-F238E27FC236}">
                    <a16:creationId xmlns:a16="http://schemas.microsoft.com/office/drawing/2014/main" id="{565EF02E-5D14-4751-AD94-623A5776B2B6}"/>
                  </a:ext>
                </a:extLst>
              </p:cNvPr>
              <p:cNvGrpSpPr/>
              <p:nvPr/>
            </p:nvGrpSpPr>
            <p:grpSpPr>
              <a:xfrm>
                <a:off x="587815" y="4034816"/>
                <a:ext cx="383858" cy="378271"/>
                <a:chOff x="587815" y="4034816"/>
                <a:chExt cx="383858" cy="378271"/>
              </a:xfrm>
            </p:grpSpPr>
            <p:sp>
              <p:nvSpPr>
                <p:cNvPr id="371" name="Forma libre: forma 370">
                  <a:extLst>
                    <a:ext uri="{FF2B5EF4-FFF2-40B4-BE49-F238E27FC236}">
                      <a16:creationId xmlns:a16="http://schemas.microsoft.com/office/drawing/2014/main" id="{3F6C63C5-5667-4989-A8BA-0188869FE9BD}"/>
                    </a:ext>
                  </a:extLst>
                </p:cNvPr>
                <p:cNvSpPr/>
                <p:nvPr/>
              </p:nvSpPr>
              <p:spPr>
                <a:xfrm>
                  <a:off x="587815" y="4034816"/>
                  <a:ext cx="383858" cy="378271"/>
                </a:xfrm>
                <a:custGeom>
                  <a:avLst/>
                  <a:gdLst>
                    <a:gd name="connsiteX0" fmla="*/ 360929 w 383858"/>
                    <a:gd name="connsiteY0" fmla="*/ 69835 h 378271"/>
                    <a:gd name="connsiteX1" fmla="*/ 191929 w 383858"/>
                    <a:gd name="connsiteY1" fmla="*/ 0 h 378271"/>
                    <a:gd name="connsiteX2" fmla="*/ 22929 w 383858"/>
                    <a:gd name="connsiteY2" fmla="*/ 69835 h 378271"/>
                    <a:gd name="connsiteX3" fmla="*/ 1280 w 383858"/>
                    <a:gd name="connsiteY3" fmla="*/ 69835 h 378271"/>
                    <a:gd name="connsiteX4" fmla="*/ 466 w 383858"/>
                    <a:gd name="connsiteY4" fmla="*/ 239650 h 378271"/>
                    <a:gd name="connsiteX5" fmla="*/ 0 w 383858"/>
                    <a:gd name="connsiteY5" fmla="*/ 245469 h 378271"/>
                    <a:gd name="connsiteX6" fmla="*/ 191929 w 383858"/>
                    <a:gd name="connsiteY6" fmla="*/ 378271 h 378271"/>
                    <a:gd name="connsiteX7" fmla="*/ 383858 w 383858"/>
                    <a:gd name="connsiteY7" fmla="*/ 245469 h 378271"/>
                    <a:gd name="connsiteX8" fmla="*/ 383858 w 383858"/>
                    <a:gd name="connsiteY8" fmla="*/ 69951 h 378271"/>
                    <a:gd name="connsiteX9" fmla="*/ 360929 w 383858"/>
                    <a:gd name="connsiteY9" fmla="*/ 69951 h 37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3858" h="378271">
                      <a:moveTo>
                        <a:pt x="360929" y="69835"/>
                      </a:moveTo>
                      <a:cubicBezTo>
                        <a:pt x="328456" y="28283"/>
                        <a:pt x="265023" y="0"/>
                        <a:pt x="191929" y="0"/>
                      </a:cubicBezTo>
                      <a:cubicBezTo>
                        <a:pt x="118835" y="0"/>
                        <a:pt x="55286" y="28283"/>
                        <a:pt x="22929" y="69835"/>
                      </a:cubicBezTo>
                      <a:lnTo>
                        <a:pt x="1280" y="69835"/>
                      </a:lnTo>
                      <a:lnTo>
                        <a:pt x="466" y="239650"/>
                      </a:lnTo>
                      <a:cubicBezTo>
                        <a:pt x="349" y="241628"/>
                        <a:pt x="0" y="243490"/>
                        <a:pt x="0" y="245469"/>
                      </a:cubicBezTo>
                      <a:cubicBezTo>
                        <a:pt x="0" y="318796"/>
                        <a:pt x="85897" y="378271"/>
                        <a:pt x="191929" y="378271"/>
                      </a:cubicBezTo>
                      <a:cubicBezTo>
                        <a:pt x="297961" y="378271"/>
                        <a:pt x="383858" y="318796"/>
                        <a:pt x="383858" y="245469"/>
                      </a:cubicBezTo>
                      <a:lnTo>
                        <a:pt x="383858" y="69951"/>
                      </a:lnTo>
                      <a:lnTo>
                        <a:pt x="360929" y="6995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72" name="Forma libre: forma 371">
                  <a:extLst>
                    <a:ext uri="{FF2B5EF4-FFF2-40B4-BE49-F238E27FC236}">
                      <a16:creationId xmlns:a16="http://schemas.microsoft.com/office/drawing/2014/main" id="{75C33532-00F2-4C37-80AC-5B34771591EE}"/>
                    </a:ext>
                  </a:extLst>
                </p:cNvPr>
                <p:cNvSpPr/>
                <p:nvPr/>
              </p:nvSpPr>
              <p:spPr>
                <a:xfrm>
                  <a:off x="587815" y="4034816"/>
                  <a:ext cx="383858" cy="378271"/>
                </a:xfrm>
                <a:custGeom>
                  <a:avLst/>
                  <a:gdLst>
                    <a:gd name="connsiteX0" fmla="*/ 360929 w 383858"/>
                    <a:gd name="connsiteY0" fmla="*/ 69835 h 378271"/>
                    <a:gd name="connsiteX1" fmla="*/ 191929 w 383858"/>
                    <a:gd name="connsiteY1" fmla="*/ 0 h 378271"/>
                    <a:gd name="connsiteX2" fmla="*/ 22929 w 383858"/>
                    <a:gd name="connsiteY2" fmla="*/ 69835 h 378271"/>
                    <a:gd name="connsiteX3" fmla="*/ 1280 w 383858"/>
                    <a:gd name="connsiteY3" fmla="*/ 69835 h 378271"/>
                    <a:gd name="connsiteX4" fmla="*/ 466 w 383858"/>
                    <a:gd name="connsiteY4" fmla="*/ 239650 h 378271"/>
                    <a:gd name="connsiteX5" fmla="*/ 0 w 383858"/>
                    <a:gd name="connsiteY5" fmla="*/ 245469 h 378271"/>
                    <a:gd name="connsiteX6" fmla="*/ 191929 w 383858"/>
                    <a:gd name="connsiteY6" fmla="*/ 378271 h 378271"/>
                    <a:gd name="connsiteX7" fmla="*/ 383858 w 383858"/>
                    <a:gd name="connsiteY7" fmla="*/ 245469 h 378271"/>
                    <a:gd name="connsiteX8" fmla="*/ 383858 w 383858"/>
                    <a:gd name="connsiteY8" fmla="*/ 69951 h 378271"/>
                    <a:gd name="connsiteX9" fmla="*/ 360929 w 383858"/>
                    <a:gd name="connsiteY9" fmla="*/ 69951 h 37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3858" h="378271">
                      <a:moveTo>
                        <a:pt x="360929" y="69835"/>
                      </a:moveTo>
                      <a:cubicBezTo>
                        <a:pt x="328456" y="28283"/>
                        <a:pt x="265023" y="0"/>
                        <a:pt x="191929" y="0"/>
                      </a:cubicBezTo>
                      <a:cubicBezTo>
                        <a:pt x="118835" y="0"/>
                        <a:pt x="55286" y="28283"/>
                        <a:pt x="22929" y="69835"/>
                      </a:cubicBezTo>
                      <a:lnTo>
                        <a:pt x="1280" y="69835"/>
                      </a:lnTo>
                      <a:lnTo>
                        <a:pt x="466" y="239650"/>
                      </a:lnTo>
                      <a:cubicBezTo>
                        <a:pt x="349" y="241628"/>
                        <a:pt x="0" y="243490"/>
                        <a:pt x="0" y="245469"/>
                      </a:cubicBezTo>
                      <a:cubicBezTo>
                        <a:pt x="0" y="318796"/>
                        <a:pt x="85897" y="378271"/>
                        <a:pt x="191929" y="378271"/>
                      </a:cubicBezTo>
                      <a:cubicBezTo>
                        <a:pt x="297961" y="378271"/>
                        <a:pt x="383858" y="318796"/>
                        <a:pt x="383858" y="245469"/>
                      </a:cubicBezTo>
                      <a:lnTo>
                        <a:pt x="383858" y="69951"/>
                      </a:lnTo>
                      <a:lnTo>
                        <a:pt x="360929" y="69951"/>
                      </a:lnTo>
                      <a:close/>
                    </a:path>
                  </a:pathLst>
                </a:custGeom>
                <a:noFill/>
                <a:ln w="8704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73" name="Forma libre: forma 372">
                  <a:extLst>
                    <a:ext uri="{FF2B5EF4-FFF2-40B4-BE49-F238E27FC236}">
                      <a16:creationId xmlns:a16="http://schemas.microsoft.com/office/drawing/2014/main" id="{61BF0A5C-036E-42E9-809F-84429106674F}"/>
                    </a:ext>
                  </a:extLst>
                </p:cNvPr>
                <p:cNvSpPr/>
                <p:nvPr/>
              </p:nvSpPr>
              <p:spPr>
                <a:xfrm>
                  <a:off x="587815" y="4240596"/>
                  <a:ext cx="383858" cy="132802"/>
                </a:xfrm>
                <a:custGeom>
                  <a:avLst/>
                  <a:gdLst>
                    <a:gd name="connsiteX0" fmla="*/ 0 w 383858"/>
                    <a:gd name="connsiteY0" fmla="*/ 0 h 132802"/>
                    <a:gd name="connsiteX1" fmla="*/ 191929 w 383858"/>
                    <a:gd name="connsiteY1" fmla="*/ 132802 h 132802"/>
                    <a:gd name="connsiteX2" fmla="*/ 383858 w 383858"/>
                    <a:gd name="connsiteY2" fmla="*/ 0 h 1328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83858" h="132802">
                      <a:moveTo>
                        <a:pt x="0" y="0"/>
                      </a:moveTo>
                      <a:cubicBezTo>
                        <a:pt x="0" y="73326"/>
                        <a:pt x="85897" y="132802"/>
                        <a:pt x="191929" y="132802"/>
                      </a:cubicBezTo>
                      <a:cubicBezTo>
                        <a:pt x="297961" y="132802"/>
                        <a:pt x="383858" y="73326"/>
                        <a:pt x="383858" y="0"/>
                      </a:cubicBezTo>
                    </a:path>
                  </a:pathLst>
                </a:custGeom>
                <a:noFill/>
                <a:ln w="8704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74" name="Forma libre: forma 373">
                  <a:extLst>
                    <a:ext uri="{FF2B5EF4-FFF2-40B4-BE49-F238E27FC236}">
                      <a16:creationId xmlns:a16="http://schemas.microsoft.com/office/drawing/2014/main" id="{251EFF86-E5AD-4E8B-A047-3CB7DDD9B2AE}"/>
                    </a:ext>
                  </a:extLst>
                </p:cNvPr>
                <p:cNvSpPr/>
                <p:nvPr/>
              </p:nvSpPr>
              <p:spPr>
                <a:xfrm>
                  <a:off x="587815" y="4203234"/>
                  <a:ext cx="383858" cy="132802"/>
                </a:xfrm>
                <a:custGeom>
                  <a:avLst/>
                  <a:gdLst>
                    <a:gd name="connsiteX0" fmla="*/ 0 w 383858"/>
                    <a:gd name="connsiteY0" fmla="*/ 0 h 132802"/>
                    <a:gd name="connsiteX1" fmla="*/ 191929 w 383858"/>
                    <a:gd name="connsiteY1" fmla="*/ 132802 h 132802"/>
                    <a:gd name="connsiteX2" fmla="*/ 383858 w 383858"/>
                    <a:gd name="connsiteY2" fmla="*/ 0 h 1328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83858" h="132802">
                      <a:moveTo>
                        <a:pt x="0" y="0"/>
                      </a:moveTo>
                      <a:cubicBezTo>
                        <a:pt x="0" y="73327"/>
                        <a:pt x="85897" y="132802"/>
                        <a:pt x="191929" y="132802"/>
                      </a:cubicBezTo>
                      <a:cubicBezTo>
                        <a:pt x="297961" y="132802"/>
                        <a:pt x="383858" y="73327"/>
                        <a:pt x="383858" y="0"/>
                      </a:cubicBezTo>
                    </a:path>
                  </a:pathLst>
                </a:custGeom>
                <a:noFill/>
                <a:ln w="8704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75" name="Forma libre: forma 374">
                  <a:extLst>
                    <a:ext uri="{FF2B5EF4-FFF2-40B4-BE49-F238E27FC236}">
                      <a16:creationId xmlns:a16="http://schemas.microsoft.com/office/drawing/2014/main" id="{4BC0B892-F97F-4529-978D-757AB9593698}"/>
                    </a:ext>
                  </a:extLst>
                </p:cNvPr>
                <p:cNvSpPr/>
                <p:nvPr/>
              </p:nvSpPr>
              <p:spPr>
                <a:xfrm>
                  <a:off x="587815" y="4156678"/>
                  <a:ext cx="383858" cy="132802"/>
                </a:xfrm>
                <a:custGeom>
                  <a:avLst/>
                  <a:gdLst>
                    <a:gd name="connsiteX0" fmla="*/ 0 w 383858"/>
                    <a:gd name="connsiteY0" fmla="*/ 0 h 132802"/>
                    <a:gd name="connsiteX1" fmla="*/ 191929 w 383858"/>
                    <a:gd name="connsiteY1" fmla="*/ 132802 h 132802"/>
                    <a:gd name="connsiteX2" fmla="*/ 383858 w 383858"/>
                    <a:gd name="connsiteY2" fmla="*/ 0 h 1328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83858" h="132802">
                      <a:moveTo>
                        <a:pt x="0" y="0"/>
                      </a:moveTo>
                      <a:cubicBezTo>
                        <a:pt x="0" y="73327"/>
                        <a:pt x="85897" y="132802"/>
                        <a:pt x="191929" y="132802"/>
                      </a:cubicBezTo>
                      <a:cubicBezTo>
                        <a:pt x="297961" y="132802"/>
                        <a:pt x="383858" y="73327"/>
                        <a:pt x="383858" y="0"/>
                      </a:cubicBezTo>
                    </a:path>
                  </a:pathLst>
                </a:custGeom>
                <a:noFill/>
                <a:ln w="8704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376" name="Gráfico 339">
                <a:extLst>
                  <a:ext uri="{FF2B5EF4-FFF2-40B4-BE49-F238E27FC236}">
                    <a16:creationId xmlns:a16="http://schemas.microsoft.com/office/drawing/2014/main" id="{B2D7A079-3136-4A67-B2E9-981A5EF1A018}"/>
                  </a:ext>
                </a:extLst>
              </p:cNvPr>
              <p:cNvGrpSpPr/>
              <p:nvPr/>
            </p:nvGrpSpPr>
            <p:grpSpPr>
              <a:xfrm>
                <a:off x="587815" y="3971848"/>
                <a:ext cx="383858" cy="265604"/>
                <a:chOff x="587815" y="3971848"/>
                <a:chExt cx="383858" cy="265604"/>
              </a:xfrm>
            </p:grpSpPr>
            <p:sp>
              <p:nvSpPr>
                <p:cNvPr id="377" name="Forma libre: forma 376">
                  <a:extLst>
                    <a:ext uri="{FF2B5EF4-FFF2-40B4-BE49-F238E27FC236}">
                      <a16:creationId xmlns:a16="http://schemas.microsoft.com/office/drawing/2014/main" id="{88309EA4-E723-4B9A-9A00-11D82A7A9B86}"/>
                    </a:ext>
                  </a:extLst>
                </p:cNvPr>
                <p:cNvSpPr/>
                <p:nvPr/>
              </p:nvSpPr>
              <p:spPr>
                <a:xfrm>
                  <a:off x="587815" y="3971848"/>
                  <a:ext cx="383858" cy="265604"/>
                </a:xfrm>
                <a:custGeom>
                  <a:avLst/>
                  <a:gdLst>
                    <a:gd name="connsiteX0" fmla="*/ 383858 w 383858"/>
                    <a:gd name="connsiteY0" fmla="*/ 132802 h 265604"/>
                    <a:gd name="connsiteX1" fmla="*/ 191929 w 383858"/>
                    <a:gd name="connsiteY1" fmla="*/ 265605 h 265604"/>
                    <a:gd name="connsiteX2" fmla="*/ 0 w 383858"/>
                    <a:gd name="connsiteY2" fmla="*/ 132802 h 265604"/>
                    <a:gd name="connsiteX3" fmla="*/ 191929 w 383858"/>
                    <a:gd name="connsiteY3" fmla="*/ 0 h 265604"/>
                    <a:gd name="connsiteX4" fmla="*/ 383858 w 383858"/>
                    <a:gd name="connsiteY4" fmla="*/ 132802 h 265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3858" h="265604">
                      <a:moveTo>
                        <a:pt x="383858" y="132802"/>
                      </a:moveTo>
                      <a:cubicBezTo>
                        <a:pt x="383858" y="206147"/>
                        <a:pt x="297929" y="265605"/>
                        <a:pt x="191929" y="265605"/>
                      </a:cubicBezTo>
                      <a:cubicBezTo>
                        <a:pt x="85930" y="265605"/>
                        <a:pt x="0" y="206147"/>
                        <a:pt x="0" y="132802"/>
                      </a:cubicBezTo>
                      <a:cubicBezTo>
                        <a:pt x="0" y="59458"/>
                        <a:pt x="85930" y="0"/>
                        <a:pt x="191929" y="0"/>
                      </a:cubicBezTo>
                      <a:cubicBezTo>
                        <a:pt x="297928" y="0"/>
                        <a:pt x="383858" y="59458"/>
                        <a:pt x="383858" y="132802"/>
                      </a:cubicBezTo>
                      <a:close/>
                    </a:path>
                  </a:pathLst>
                </a:custGeom>
                <a:no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78" name="Forma libre: forma 377">
                  <a:extLst>
                    <a:ext uri="{FF2B5EF4-FFF2-40B4-BE49-F238E27FC236}">
                      <a16:creationId xmlns:a16="http://schemas.microsoft.com/office/drawing/2014/main" id="{2D30A7FC-B90A-4A05-B54F-81A5DF720DEE}"/>
                    </a:ext>
                  </a:extLst>
                </p:cNvPr>
                <p:cNvSpPr/>
                <p:nvPr/>
              </p:nvSpPr>
              <p:spPr>
                <a:xfrm>
                  <a:off x="587815" y="3971848"/>
                  <a:ext cx="383858" cy="265604"/>
                </a:xfrm>
                <a:custGeom>
                  <a:avLst/>
                  <a:gdLst>
                    <a:gd name="connsiteX0" fmla="*/ 383858 w 383858"/>
                    <a:gd name="connsiteY0" fmla="*/ 132802 h 265604"/>
                    <a:gd name="connsiteX1" fmla="*/ 191929 w 383858"/>
                    <a:gd name="connsiteY1" fmla="*/ 265605 h 265604"/>
                    <a:gd name="connsiteX2" fmla="*/ 0 w 383858"/>
                    <a:gd name="connsiteY2" fmla="*/ 132802 h 265604"/>
                    <a:gd name="connsiteX3" fmla="*/ 191929 w 383858"/>
                    <a:gd name="connsiteY3" fmla="*/ 0 h 265604"/>
                    <a:gd name="connsiteX4" fmla="*/ 383858 w 383858"/>
                    <a:gd name="connsiteY4" fmla="*/ 132802 h 265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3858" h="265604">
                      <a:moveTo>
                        <a:pt x="383858" y="132802"/>
                      </a:moveTo>
                      <a:cubicBezTo>
                        <a:pt x="383858" y="206147"/>
                        <a:pt x="297929" y="265605"/>
                        <a:pt x="191929" y="265605"/>
                      </a:cubicBezTo>
                      <a:cubicBezTo>
                        <a:pt x="85930" y="265605"/>
                        <a:pt x="0" y="206147"/>
                        <a:pt x="0" y="132802"/>
                      </a:cubicBezTo>
                      <a:cubicBezTo>
                        <a:pt x="0" y="59458"/>
                        <a:pt x="85930" y="0"/>
                        <a:pt x="191929" y="0"/>
                      </a:cubicBezTo>
                      <a:cubicBezTo>
                        <a:pt x="297928" y="0"/>
                        <a:pt x="383858" y="59458"/>
                        <a:pt x="383858" y="132802"/>
                      </a:cubicBezTo>
                      <a:close/>
                    </a:path>
                  </a:pathLst>
                </a:custGeom>
                <a:solidFill>
                  <a:srgbClr val="FFFDFD"/>
                </a:solidFill>
                <a:ln w="8704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379" name="Gráfico 339">
              <a:extLst>
                <a:ext uri="{FF2B5EF4-FFF2-40B4-BE49-F238E27FC236}">
                  <a16:creationId xmlns:a16="http://schemas.microsoft.com/office/drawing/2014/main" id="{326D9164-F4A3-4A74-9AEE-3B3FDA04A394}"/>
                </a:ext>
              </a:extLst>
            </p:cNvPr>
            <p:cNvGrpSpPr/>
            <p:nvPr/>
          </p:nvGrpSpPr>
          <p:grpSpPr>
            <a:xfrm>
              <a:off x="404732" y="3513616"/>
              <a:ext cx="750024" cy="724186"/>
              <a:chOff x="404732" y="3513616"/>
              <a:chExt cx="750024" cy="724186"/>
            </a:xfrm>
            <a:noFill/>
          </p:grpSpPr>
          <p:sp>
            <p:nvSpPr>
              <p:cNvPr id="380" name="Forma libre: forma 379">
                <a:extLst>
                  <a:ext uri="{FF2B5EF4-FFF2-40B4-BE49-F238E27FC236}">
                    <a16:creationId xmlns:a16="http://schemas.microsoft.com/office/drawing/2014/main" id="{9E554BD9-E9C2-4181-88C9-4458102988E3}"/>
                  </a:ext>
                </a:extLst>
              </p:cNvPr>
              <p:cNvSpPr/>
              <p:nvPr/>
            </p:nvSpPr>
            <p:spPr>
              <a:xfrm>
                <a:off x="404732" y="3513616"/>
                <a:ext cx="750024" cy="724186"/>
              </a:xfrm>
              <a:custGeom>
                <a:avLst/>
                <a:gdLst>
                  <a:gd name="connsiteX0" fmla="*/ 750025 w 750024"/>
                  <a:gd name="connsiteY0" fmla="*/ 362093 h 724186"/>
                  <a:gd name="connsiteX1" fmla="*/ 375012 w 750024"/>
                  <a:gd name="connsiteY1" fmla="*/ 724186 h 724186"/>
                  <a:gd name="connsiteX2" fmla="*/ 0 w 750024"/>
                  <a:gd name="connsiteY2" fmla="*/ 362093 h 724186"/>
                  <a:gd name="connsiteX3" fmla="*/ 375012 w 750024"/>
                  <a:gd name="connsiteY3" fmla="*/ 0 h 724186"/>
                  <a:gd name="connsiteX4" fmla="*/ 750025 w 750024"/>
                  <a:gd name="connsiteY4" fmla="*/ 362093 h 724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0024" h="724186">
                    <a:moveTo>
                      <a:pt x="750025" y="362093"/>
                    </a:moveTo>
                    <a:cubicBezTo>
                      <a:pt x="750025" y="562072"/>
                      <a:pt x="582126" y="724186"/>
                      <a:pt x="375012" y="724186"/>
                    </a:cubicBezTo>
                    <a:cubicBezTo>
                      <a:pt x="167899" y="724186"/>
                      <a:pt x="0" y="562072"/>
                      <a:pt x="0" y="362093"/>
                    </a:cubicBezTo>
                    <a:cubicBezTo>
                      <a:pt x="0" y="162115"/>
                      <a:pt x="167899" y="0"/>
                      <a:pt x="375012" y="0"/>
                    </a:cubicBezTo>
                    <a:cubicBezTo>
                      <a:pt x="582126" y="0"/>
                      <a:pt x="750025" y="162115"/>
                      <a:pt x="750025" y="362093"/>
                    </a:cubicBezTo>
                    <a:close/>
                  </a:path>
                </a:pathLst>
              </a:custGeom>
              <a:noFill/>
              <a:ln w="8704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1" name="Forma libre: forma 380">
                <a:extLst>
                  <a:ext uri="{FF2B5EF4-FFF2-40B4-BE49-F238E27FC236}">
                    <a16:creationId xmlns:a16="http://schemas.microsoft.com/office/drawing/2014/main" id="{2971C11B-DD8A-431C-AD6F-70BC3D8B2075}"/>
                  </a:ext>
                </a:extLst>
              </p:cNvPr>
              <p:cNvSpPr/>
              <p:nvPr/>
            </p:nvSpPr>
            <p:spPr>
              <a:xfrm>
                <a:off x="404732" y="3875709"/>
                <a:ext cx="750024" cy="362093"/>
              </a:xfrm>
              <a:custGeom>
                <a:avLst/>
                <a:gdLst>
                  <a:gd name="connsiteX0" fmla="*/ 0 w 750024"/>
                  <a:gd name="connsiteY0" fmla="*/ 0 h 362093"/>
                  <a:gd name="connsiteX1" fmla="*/ 375012 w 750024"/>
                  <a:gd name="connsiteY1" fmla="*/ 362093 h 362093"/>
                  <a:gd name="connsiteX2" fmla="*/ 750025 w 750024"/>
                  <a:gd name="connsiteY2" fmla="*/ 0 h 362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0024" h="362093">
                    <a:moveTo>
                      <a:pt x="0" y="0"/>
                    </a:moveTo>
                    <a:cubicBezTo>
                      <a:pt x="0" y="199960"/>
                      <a:pt x="167952" y="362093"/>
                      <a:pt x="375012" y="362093"/>
                    </a:cubicBezTo>
                    <a:cubicBezTo>
                      <a:pt x="582072" y="362093"/>
                      <a:pt x="750025" y="199960"/>
                      <a:pt x="750025" y="0"/>
                    </a:cubicBezTo>
                  </a:path>
                </a:pathLst>
              </a:custGeom>
              <a:noFill/>
              <a:ln w="8704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382" name="Gráfico 339">
              <a:extLst>
                <a:ext uri="{FF2B5EF4-FFF2-40B4-BE49-F238E27FC236}">
                  <a16:creationId xmlns:a16="http://schemas.microsoft.com/office/drawing/2014/main" id="{B971FC7F-0043-47AA-9D88-8096187D1F39}"/>
                </a:ext>
              </a:extLst>
            </p:cNvPr>
            <p:cNvGrpSpPr/>
            <p:nvPr/>
          </p:nvGrpSpPr>
          <p:grpSpPr>
            <a:xfrm>
              <a:off x="699399" y="3809775"/>
              <a:ext cx="169617" cy="336892"/>
              <a:chOff x="699399" y="3809775"/>
              <a:chExt cx="169617" cy="336892"/>
            </a:xfrm>
            <a:noFill/>
          </p:grpSpPr>
          <p:sp>
            <p:nvSpPr>
              <p:cNvPr id="383" name="Forma libre: forma 382">
                <a:extLst>
                  <a:ext uri="{FF2B5EF4-FFF2-40B4-BE49-F238E27FC236}">
                    <a16:creationId xmlns:a16="http://schemas.microsoft.com/office/drawing/2014/main" id="{3154EF71-9055-4CBC-B8FB-CBDA85FB50C3}"/>
                  </a:ext>
                </a:extLst>
              </p:cNvPr>
              <p:cNvSpPr/>
              <p:nvPr/>
            </p:nvSpPr>
            <p:spPr>
              <a:xfrm>
                <a:off x="701180" y="3824963"/>
                <a:ext cx="11639" cy="321705"/>
              </a:xfrm>
              <a:custGeom>
                <a:avLst/>
                <a:gdLst>
                  <a:gd name="connsiteX0" fmla="*/ 0 w 11639"/>
                  <a:gd name="connsiteY0" fmla="*/ 321705 h 321705"/>
                  <a:gd name="connsiteX1" fmla="*/ 0 w 11639"/>
                  <a:gd name="connsiteY1" fmla="*/ 0 h 321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" h="321705">
                    <a:moveTo>
                      <a:pt x="0" y="321705"/>
                    </a:moveTo>
                    <a:lnTo>
                      <a:pt x="0" y="0"/>
                    </a:lnTo>
                  </a:path>
                </a:pathLst>
              </a:custGeom>
              <a:ln w="8704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4" name="Forma libre: forma 383">
                <a:extLst>
                  <a:ext uri="{FF2B5EF4-FFF2-40B4-BE49-F238E27FC236}">
                    <a16:creationId xmlns:a16="http://schemas.microsoft.com/office/drawing/2014/main" id="{1A846F2B-1E05-4025-9426-5873E79B6176}"/>
                  </a:ext>
                </a:extLst>
              </p:cNvPr>
              <p:cNvSpPr/>
              <p:nvPr/>
            </p:nvSpPr>
            <p:spPr>
              <a:xfrm>
                <a:off x="869016" y="3824963"/>
                <a:ext cx="11639" cy="321705"/>
              </a:xfrm>
              <a:custGeom>
                <a:avLst/>
                <a:gdLst>
                  <a:gd name="connsiteX0" fmla="*/ 0 w 11639"/>
                  <a:gd name="connsiteY0" fmla="*/ 321705 h 321705"/>
                  <a:gd name="connsiteX1" fmla="*/ 0 w 11639"/>
                  <a:gd name="connsiteY1" fmla="*/ 0 h 321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39" h="321705">
                    <a:moveTo>
                      <a:pt x="0" y="321705"/>
                    </a:moveTo>
                    <a:lnTo>
                      <a:pt x="0" y="0"/>
                    </a:lnTo>
                  </a:path>
                </a:pathLst>
              </a:custGeom>
              <a:ln w="8704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5" name="Forma libre: forma 384">
                <a:extLst>
                  <a:ext uri="{FF2B5EF4-FFF2-40B4-BE49-F238E27FC236}">
                    <a16:creationId xmlns:a16="http://schemas.microsoft.com/office/drawing/2014/main" id="{B0694788-5D20-4933-8CE3-45720FA9841C}"/>
                  </a:ext>
                </a:extLst>
              </p:cNvPr>
              <p:cNvSpPr/>
              <p:nvPr/>
            </p:nvSpPr>
            <p:spPr>
              <a:xfrm>
                <a:off x="699399" y="3809775"/>
                <a:ext cx="169151" cy="75748"/>
              </a:xfrm>
              <a:custGeom>
                <a:avLst/>
                <a:gdLst>
                  <a:gd name="connsiteX0" fmla="*/ 35 w 169151"/>
                  <a:gd name="connsiteY0" fmla="*/ 14023 h 75748"/>
                  <a:gd name="connsiteX1" fmla="*/ 15632 w 169151"/>
                  <a:gd name="connsiteY1" fmla="*/ 60231 h 75748"/>
                  <a:gd name="connsiteX2" fmla="*/ 61024 w 169151"/>
                  <a:gd name="connsiteY2" fmla="*/ 63257 h 75748"/>
                  <a:gd name="connsiteX3" fmla="*/ 71034 w 169151"/>
                  <a:gd name="connsiteY3" fmla="*/ 39280 h 75748"/>
                  <a:gd name="connsiteX4" fmla="*/ 64167 w 169151"/>
                  <a:gd name="connsiteY4" fmla="*/ 14605 h 75748"/>
                  <a:gd name="connsiteX5" fmla="*/ 40540 w 169151"/>
                  <a:gd name="connsiteY5" fmla="*/ 9251 h 75748"/>
                  <a:gd name="connsiteX6" fmla="*/ 30413 w 169151"/>
                  <a:gd name="connsiteY6" fmla="*/ 29154 h 75748"/>
                  <a:gd name="connsiteX7" fmla="*/ 58464 w 169151"/>
                  <a:gd name="connsiteY7" fmla="*/ 72685 h 75748"/>
                  <a:gd name="connsiteX8" fmla="*/ 103624 w 169151"/>
                  <a:gd name="connsiteY8" fmla="*/ 66399 h 75748"/>
                  <a:gd name="connsiteX9" fmla="*/ 124108 w 169151"/>
                  <a:gd name="connsiteY9" fmla="*/ 25313 h 75748"/>
                  <a:gd name="connsiteX10" fmla="*/ 107348 w 169151"/>
                  <a:gd name="connsiteY10" fmla="*/ 56 h 75748"/>
                  <a:gd name="connsiteX11" fmla="*/ 85001 w 169151"/>
                  <a:gd name="connsiteY11" fmla="*/ 24499 h 75748"/>
                  <a:gd name="connsiteX12" fmla="*/ 84186 w 169151"/>
                  <a:gd name="connsiteY12" fmla="*/ 42656 h 75748"/>
                  <a:gd name="connsiteX13" fmla="*/ 113982 w 169151"/>
                  <a:gd name="connsiteY13" fmla="*/ 65585 h 75748"/>
                  <a:gd name="connsiteX14" fmla="*/ 149598 w 169151"/>
                  <a:gd name="connsiteY14" fmla="*/ 49174 h 75748"/>
                  <a:gd name="connsiteX15" fmla="*/ 169152 w 169151"/>
                  <a:gd name="connsiteY15" fmla="*/ 14140 h 75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9151" h="75748">
                    <a:moveTo>
                      <a:pt x="35" y="14023"/>
                    </a:moveTo>
                    <a:cubicBezTo>
                      <a:pt x="-430" y="30784"/>
                      <a:pt x="3644" y="48592"/>
                      <a:pt x="15632" y="60231"/>
                    </a:cubicBezTo>
                    <a:cubicBezTo>
                      <a:pt x="27620" y="71870"/>
                      <a:pt x="48803" y="74780"/>
                      <a:pt x="61024" y="63257"/>
                    </a:cubicBezTo>
                    <a:cubicBezTo>
                      <a:pt x="67426" y="57088"/>
                      <a:pt x="70452" y="48126"/>
                      <a:pt x="71034" y="39280"/>
                    </a:cubicBezTo>
                    <a:cubicBezTo>
                      <a:pt x="71616" y="30551"/>
                      <a:pt x="69870" y="21240"/>
                      <a:pt x="64167" y="14605"/>
                    </a:cubicBezTo>
                    <a:cubicBezTo>
                      <a:pt x="58464" y="7971"/>
                      <a:pt x="48105" y="4945"/>
                      <a:pt x="40540" y="9251"/>
                    </a:cubicBezTo>
                    <a:cubicBezTo>
                      <a:pt x="33789" y="13092"/>
                      <a:pt x="30763" y="21356"/>
                      <a:pt x="30413" y="29154"/>
                    </a:cubicBezTo>
                    <a:cubicBezTo>
                      <a:pt x="29482" y="47544"/>
                      <a:pt x="41354" y="65934"/>
                      <a:pt x="58464" y="72685"/>
                    </a:cubicBezTo>
                    <a:cubicBezTo>
                      <a:pt x="73245" y="78504"/>
                      <a:pt x="90821" y="75827"/>
                      <a:pt x="103624" y="66399"/>
                    </a:cubicBezTo>
                    <a:cubicBezTo>
                      <a:pt x="116310" y="56855"/>
                      <a:pt x="123876" y="41143"/>
                      <a:pt x="124108" y="25313"/>
                    </a:cubicBezTo>
                    <a:cubicBezTo>
                      <a:pt x="124108" y="14256"/>
                      <a:pt x="118522" y="988"/>
                      <a:pt x="107348" y="56"/>
                    </a:cubicBezTo>
                    <a:cubicBezTo>
                      <a:pt x="95243" y="-991"/>
                      <a:pt x="87562" y="12743"/>
                      <a:pt x="85001" y="24499"/>
                    </a:cubicBezTo>
                    <a:cubicBezTo>
                      <a:pt x="83721" y="30435"/>
                      <a:pt x="82906" y="36720"/>
                      <a:pt x="84186" y="42656"/>
                    </a:cubicBezTo>
                    <a:cubicBezTo>
                      <a:pt x="87096" y="55808"/>
                      <a:pt x="100481" y="65119"/>
                      <a:pt x="113982" y="65585"/>
                    </a:cubicBezTo>
                    <a:cubicBezTo>
                      <a:pt x="127484" y="66050"/>
                      <a:pt x="140403" y="59067"/>
                      <a:pt x="149598" y="49174"/>
                    </a:cubicBezTo>
                    <a:cubicBezTo>
                      <a:pt x="158793" y="39280"/>
                      <a:pt x="164612" y="26826"/>
                      <a:pt x="169152" y="14140"/>
                    </a:cubicBezTo>
                  </a:path>
                </a:pathLst>
              </a:custGeom>
              <a:noFill/>
              <a:ln w="8704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386" name="Gráfico 339">
            <a:extLst>
              <a:ext uri="{FF2B5EF4-FFF2-40B4-BE49-F238E27FC236}">
                <a16:creationId xmlns:a16="http://schemas.microsoft.com/office/drawing/2014/main" id="{30485965-BF40-46E8-AC24-49A36FB46A9D}"/>
              </a:ext>
            </a:extLst>
          </p:cNvPr>
          <p:cNvGrpSpPr/>
          <p:nvPr/>
        </p:nvGrpSpPr>
        <p:grpSpPr>
          <a:xfrm>
            <a:off x="772062" y="4675317"/>
            <a:ext cx="29563" cy="162947"/>
            <a:chOff x="772062" y="4675317"/>
            <a:chExt cx="29563" cy="162947"/>
          </a:xfrm>
          <a:solidFill>
            <a:srgbClr val="FF485A"/>
          </a:solidFill>
        </p:grpSpPr>
        <p:sp>
          <p:nvSpPr>
            <p:cNvPr id="387" name="Forma libre: forma 386">
              <a:extLst>
                <a:ext uri="{FF2B5EF4-FFF2-40B4-BE49-F238E27FC236}">
                  <a16:creationId xmlns:a16="http://schemas.microsoft.com/office/drawing/2014/main" id="{E7891D60-C764-4113-BFC9-3FF12BD4448C}"/>
                </a:ext>
              </a:extLst>
            </p:cNvPr>
            <p:cNvSpPr/>
            <p:nvPr/>
          </p:nvSpPr>
          <p:spPr>
            <a:xfrm>
              <a:off x="786844" y="4675317"/>
              <a:ext cx="11639" cy="153054"/>
            </a:xfrm>
            <a:custGeom>
              <a:avLst/>
              <a:gdLst>
                <a:gd name="connsiteX0" fmla="*/ 0 w 11639"/>
                <a:gd name="connsiteY0" fmla="*/ 153054 h 153054"/>
                <a:gd name="connsiteX1" fmla="*/ 0 w 11639"/>
                <a:gd name="connsiteY1" fmla="*/ 0 h 153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39" h="153054">
                  <a:moveTo>
                    <a:pt x="0" y="153054"/>
                  </a:moveTo>
                  <a:lnTo>
                    <a:pt x="0" y="0"/>
                  </a:lnTo>
                </a:path>
              </a:pathLst>
            </a:custGeom>
            <a:ln w="8704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88" name="Forma libre: forma 387">
              <a:extLst>
                <a:ext uri="{FF2B5EF4-FFF2-40B4-BE49-F238E27FC236}">
                  <a16:creationId xmlns:a16="http://schemas.microsoft.com/office/drawing/2014/main" id="{10593444-C1BA-489F-B743-F8F9EAD331D8}"/>
                </a:ext>
              </a:extLst>
            </p:cNvPr>
            <p:cNvSpPr/>
            <p:nvPr/>
          </p:nvSpPr>
          <p:spPr>
            <a:xfrm>
              <a:off x="772062" y="4810913"/>
              <a:ext cx="29563" cy="27351"/>
            </a:xfrm>
            <a:custGeom>
              <a:avLst/>
              <a:gdLst>
                <a:gd name="connsiteX0" fmla="*/ 29563 w 29563"/>
                <a:gd name="connsiteY0" fmla="*/ 0 h 27351"/>
                <a:gd name="connsiteX1" fmla="*/ 14782 w 29563"/>
                <a:gd name="connsiteY1" fmla="*/ 14782 h 27351"/>
                <a:gd name="connsiteX2" fmla="*/ 0 w 29563"/>
                <a:gd name="connsiteY2" fmla="*/ 0 h 27351"/>
                <a:gd name="connsiteX3" fmla="*/ 0 w 29563"/>
                <a:gd name="connsiteY3" fmla="*/ 12570 h 27351"/>
                <a:gd name="connsiteX4" fmla="*/ 14782 w 29563"/>
                <a:gd name="connsiteY4" fmla="*/ 27352 h 27351"/>
                <a:gd name="connsiteX5" fmla="*/ 29563 w 29563"/>
                <a:gd name="connsiteY5" fmla="*/ 12570 h 27351"/>
                <a:gd name="connsiteX6" fmla="*/ 29563 w 29563"/>
                <a:gd name="connsiteY6" fmla="*/ 0 h 2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63" h="27351">
                  <a:moveTo>
                    <a:pt x="29563" y="0"/>
                  </a:moveTo>
                  <a:lnTo>
                    <a:pt x="14782" y="14782"/>
                  </a:lnTo>
                  <a:lnTo>
                    <a:pt x="0" y="0"/>
                  </a:lnTo>
                  <a:lnTo>
                    <a:pt x="0" y="12570"/>
                  </a:lnTo>
                  <a:lnTo>
                    <a:pt x="14782" y="27352"/>
                  </a:lnTo>
                  <a:lnTo>
                    <a:pt x="29563" y="12570"/>
                  </a:lnTo>
                  <a:lnTo>
                    <a:pt x="29563" y="0"/>
                  </a:ln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89" name="Gráfico 339">
            <a:extLst>
              <a:ext uri="{FF2B5EF4-FFF2-40B4-BE49-F238E27FC236}">
                <a16:creationId xmlns:a16="http://schemas.microsoft.com/office/drawing/2014/main" id="{25AC4928-8D0B-4D14-A019-49AD9A47ED88}"/>
              </a:ext>
            </a:extLst>
          </p:cNvPr>
          <p:cNvGrpSpPr/>
          <p:nvPr/>
        </p:nvGrpSpPr>
        <p:grpSpPr>
          <a:xfrm>
            <a:off x="282172" y="3399902"/>
            <a:ext cx="996424" cy="506883"/>
            <a:chOff x="282172" y="3399902"/>
            <a:chExt cx="996424" cy="506883"/>
          </a:xfrm>
        </p:grpSpPr>
        <p:sp>
          <p:nvSpPr>
            <p:cNvPr id="390" name="Forma libre: forma 389">
              <a:extLst>
                <a:ext uri="{FF2B5EF4-FFF2-40B4-BE49-F238E27FC236}">
                  <a16:creationId xmlns:a16="http://schemas.microsoft.com/office/drawing/2014/main" id="{BED14171-78EE-4614-9A0F-D8A988BD89DF}"/>
                </a:ext>
              </a:extLst>
            </p:cNvPr>
            <p:cNvSpPr/>
            <p:nvPr/>
          </p:nvSpPr>
          <p:spPr>
            <a:xfrm>
              <a:off x="769385" y="3399902"/>
              <a:ext cx="11639" cy="55285"/>
            </a:xfrm>
            <a:custGeom>
              <a:avLst/>
              <a:gdLst>
                <a:gd name="connsiteX0" fmla="*/ 0 w 11639"/>
                <a:gd name="connsiteY0" fmla="*/ 55286 h 55285"/>
                <a:gd name="connsiteX1" fmla="*/ 0 w 11639"/>
                <a:gd name="connsiteY1" fmla="*/ 0 h 55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39" h="55285">
                  <a:moveTo>
                    <a:pt x="0" y="55286"/>
                  </a:moveTo>
                  <a:lnTo>
                    <a:pt x="0" y="0"/>
                  </a:lnTo>
                </a:path>
              </a:pathLst>
            </a:custGeom>
            <a:ln w="11605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391" name="Gráfico 339">
              <a:extLst>
                <a:ext uri="{FF2B5EF4-FFF2-40B4-BE49-F238E27FC236}">
                  <a16:creationId xmlns:a16="http://schemas.microsoft.com/office/drawing/2014/main" id="{7E5F8267-7ABC-4336-9CE3-013D1F25E0EB}"/>
                </a:ext>
              </a:extLst>
            </p:cNvPr>
            <p:cNvGrpSpPr/>
            <p:nvPr/>
          </p:nvGrpSpPr>
          <p:grpSpPr>
            <a:xfrm>
              <a:off x="943623" y="3435751"/>
              <a:ext cx="334973" cy="471035"/>
              <a:chOff x="943623" y="3435751"/>
              <a:chExt cx="334973" cy="471035"/>
            </a:xfrm>
          </p:grpSpPr>
          <p:sp>
            <p:nvSpPr>
              <p:cNvPr id="392" name="Forma libre: forma 391">
                <a:extLst>
                  <a:ext uri="{FF2B5EF4-FFF2-40B4-BE49-F238E27FC236}">
                    <a16:creationId xmlns:a16="http://schemas.microsoft.com/office/drawing/2014/main" id="{A6318507-06ED-467F-BD92-773D7FF2AC29}"/>
                  </a:ext>
                </a:extLst>
              </p:cNvPr>
              <p:cNvSpPr/>
              <p:nvPr/>
            </p:nvSpPr>
            <p:spPr>
              <a:xfrm>
                <a:off x="943623" y="3435751"/>
                <a:ext cx="21648" cy="50979"/>
              </a:xfrm>
              <a:custGeom>
                <a:avLst/>
                <a:gdLst>
                  <a:gd name="connsiteX0" fmla="*/ 0 w 21648"/>
                  <a:gd name="connsiteY0" fmla="*/ 50979 h 50979"/>
                  <a:gd name="connsiteX1" fmla="*/ 21649 w 21648"/>
                  <a:gd name="connsiteY1" fmla="*/ 0 h 50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648" h="50979">
                    <a:moveTo>
                      <a:pt x="0" y="50979"/>
                    </a:moveTo>
                    <a:lnTo>
                      <a:pt x="21649" y="0"/>
                    </a:lnTo>
                  </a:path>
                </a:pathLst>
              </a:custGeom>
              <a:ln w="11605" cap="rnd">
                <a:solidFill>
                  <a:srgbClr val="FF485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3" name="Forma libre: forma 392">
                <a:extLst>
                  <a:ext uri="{FF2B5EF4-FFF2-40B4-BE49-F238E27FC236}">
                    <a16:creationId xmlns:a16="http://schemas.microsoft.com/office/drawing/2014/main" id="{DB69B2E5-37B2-4E88-BC1D-4CF650EB5FDB}"/>
                  </a:ext>
                </a:extLst>
              </p:cNvPr>
              <p:cNvSpPr/>
              <p:nvPr/>
            </p:nvSpPr>
            <p:spPr>
              <a:xfrm>
                <a:off x="1091789" y="3545275"/>
                <a:ext cx="39805" cy="38525"/>
              </a:xfrm>
              <a:custGeom>
                <a:avLst/>
                <a:gdLst>
                  <a:gd name="connsiteX0" fmla="*/ 0 w 39805"/>
                  <a:gd name="connsiteY0" fmla="*/ 38525 h 38525"/>
                  <a:gd name="connsiteX1" fmla="*/ 39806 w 39805"/>
                  <a:gd name="connsiteY1" fmla="*/ 0 h 3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805" h="38525">
                    <a:moveTo>
                      <a:pt x="0" y="38525"/>
                    </a:moveTo>
                    <a:lnTo>
                      <a:pt x="39806" y="0"/>
                    </a:lnTo>
                  </a:path>
                </a:pathLst>
              </a:custGeom>
              <a:ln w="11605" cap="rnd">
                <a:solidFill>
                  <a:srgbClr val="FF485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4" name="Forma libre: forma 393">
                <a:extLst>
                  <a:ext uri="{FF2B5EF4-FFF2-40B4-BE49-F238E27FC236}">
                    <a16:creationId xmlns:a16="http://schemas.microsoft.com/office/drawing/2014/main" id="{DA41CF84-7EFA-4065-AE8F-D6E44569E105}"/>
                  </a:ext>
                </a:extLst>
              </p:cNvPr>
              <p:cNvSpPr/>
              <p:nvPr/>
            </p:nvSpPr>
            <p:spPr>
              <a:xfrm>
                <a:off x="1190256" y="3711132"/>
                <a:ext cx="51561" cy="19786"/>
              </a:xfrm>
              <a:custGeom>
                <a:avLst/>
                <a:gdLst>
                  <a:gd name="connsiteX0" fmla="*/ 0 w 51561"/>
                  <a:gd name="connsiteY0" fmla="*/ 19787 h 19786"/>
                  <a:gd name="connsiteX1" fmla="*/ 51561 w 51561"/>
                  <a:gd name="connsiteY1" fmla="*/ 0 h 19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61" h="19786">
                    <a:moveTo>
                      <a:pt x="0" y="19787"/>
                    </a:moveTo>
                    <a:lnTo>
                      <a:pt x="51561" y="0"/>
                    </a:lnTo>
                  </a:path>
                </a:pathLst>
              </a:custGeom>
              <a:ln w="11605" cap="rnd">
                <a:solidFill>
                  <a:srgbClr val="FF485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5" name="Forma libre: forma 394">
                <a:extLst>
                  <a:ext uri="{FF2B5EF4-FFF2-40B4-BE49-F238E27FC236}">
                    <a16:creationId xmlns:a16="http://schemas.microsoft.com/office/drawing/2014/main" id="{4F186CEE-D58D-43C5-A18F-2571A7F0B3C6}"/>
                  </a:ext>
                </a:extLst>
              </p:cNvPr>
              <p:cNvSpPr/>
              <p:nvPr/>
            </p:nvSpPr>
            <p:spPr>
              <a:xfrm>
                <a:off x="1223427" y="3904924"/>
                <a:ext cx="55169" cy="1862"/>
              </a:xfrm>
              <a:custGeom>
                <a:avLst/>
                <a:gdLst>
                  <a:gd name="connsiteX0" fmla="*/ 0 w 55169"/>
                  <a:gd name="connsiteY0" fmla="*/ 0 h 1862"/>
                  <a:gd name="connsiteX1" fmla="*/ 55169 w 55169"/>
                  <a:gd name="connsiteY1" fmla="*/ 1862 h 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169" h="1862">
                    <a:moveTo>
                      <a:pt x="0" y="0"/>
                    </a:moveTo>
                    <a:lnTo>
                      <a:pt x="55169" y="1862"/>
                    </a:lnTo>
                  </a:path>
                </a:pathLst>
              </a:custGeom>
              <a:ln w="11605" cap="rnd">
                <a:solidFill>
                  <a:srgbClr val="FF485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396" name="Gráfico 339">
              <a:extLst>
                <a:ext uri="{FF2B5EF4-FFF2-40B4-BE49-F238E27FC236}">
                  <a16:creationId xmlns:a16="http://schemas.microsoft.com/office/drawing/2014/main" id="{0A8BDFE0-906B-4E62-A8A1-11586C6A2B33}"/>
                </a:ext>
              </a:extLst>
            </p:cNvPr>
            <p:cNvGrpSpPr/>
            <p:nvPr/>
          </p:nvGrpSpPr>
          <p:grpSpPr>
            <a:xfrm>
              <a:off x="282172" y="3435751"/>
              <a:ext cx="334973" cy="471035"/>
              <a:chOff x="282172" y="3435751"/>
              <a:chExt cx="334973" cy="471035"/>
            </a:xfrm>
          </p:grpSpPr>
          <p:sp>
            <p:nvSpPr>
              <p:cNvPr id="397" name="Forma libre: forma 396">
                <a:extLst>
                  <a:ext uri="{FF2B5EF4-FFF2-40B4-BE49-F238E27FC236}">
                    <a16:creationId xmlns:a16="http://schemas.microsoft.com/office/drawing/2014/main" id="{BA9A2221-114A-4380-B177-67A970D91E47}"/>
                  </a:ext>
                </a:extLst>
              </p:cNvPr>
              <p:cNvSpPr/>
              <p:nvPr/>
            </p:nvSpPr>
            <p:spPr>
              <a:xfrm>
                <a:off x="595613" y="3435751"/>
                <a:ext cx="21532" cy="50979"/>
              </a:xfrm>
              <a:custGeom>
                <a:avLst/>
                <a:gdLst>
                  <a:gd name="connsiteX0" fmla="*/ 21532 w 21532"/>
                  <a:gd name="connsiteY0" fmla="*/ 50979 h 50979"/>
                  <a:gd name="connsiteX1" fmla="*/ 0 w 21532"/>
                  <a:gd name="connsiteY1" fmla="*/ 0 h 50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532" h="50979">
                    <a:moveTo>
                      <a:pt x="21532" y="50979"/>
                    </a:moveTo>
                    <a:lnTo>
                      <a:pt x="0" y="0"/>
                    </a:lnTo>
                  </a:path>
                </a:pathLst>
              </a:custGeom>
              <a:ln w="11605" cap="rnd">
                <a:solidFill>
                  <a:srgbClr val="FF485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8" name="Forma libre: forma 397">
                <a:extLst>
                  <a:ext uri="{FF2B5EF4-FFF2-40B4-BE49-F238E27FC236}">
                    <a16:creationId xmlns:a16="http://schemas.microsoft.com/office/drawing/2014/main" id="{5D637143-B813-4FFA-827E-BE1EE0A54B41}"/>
                  </a:ext>
                </a:extLst>
              </p:cNvPr>
              <p:cNvSpPr/>
              <p:nvPr/>
            </p:nvSpPr>
            <p:spPr>
              <a:xfrm>
                <a:off x="429290" y="3545275"/>
                <a:ext cx="39689" cy="38525"/>
              </a:xfrm>
              <a:custGeom>
                <a:avLst/>
                <a:gdLst>
                  <a:gd name="connsiteX0" fmla="*/ 39689 w 39689"/>
                  <a:gd name="connsiteY0" fmla="*/ 38525 h 38525"/>
                  <a:gd name="connsiteX1" fmla="*/ 0 w 39689"/>
                  <a:gd name="connsiteY1" fmla="*/ 0 h 3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689" h="38525">
                    <a:moveTo>
                      <a:pt x="39689" y="38525"/>
                    </a:moveTo>
                    <a:lnTo>
                      <a:pt x="0" y="0"/>
                    </a:lnTo>
                  </a:path>
                </a:pathLst>
              </a:custGeom>
              <a:ln w="11605" cap="rnd">
                <a:solidFill>
                  <a:srgbClr val="FF485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9" name="Forma libre: forma 398">
                <a:extLst>
                  <a:ext uri="{FF2B5EF4-FFF2-40B4-BE49-F238E27FC236}">
                    <a16:creationId xmlns:a16="http://schemas.microsoft.com/office/drawing/2014/main" id="{C5624F7E-1C5D-4C22-BE9C-CE18026FC494}"/>
                  </a:ext>
                </a:extLst>
              </p:cNvPr>
              <p:cNvSpPr/>
              <p:nvPr/>
            </p:nvSpPr>
            <p:spPr>
              <a:xfrm>
                <a:off x="318952" y="3711132"/>
                <a:ext cx="51561" cy="19786"/>
              </a:xfrm>
              <a:custGeom>
                <a:avLst/>
                <a:gdLst>
                  <a:gd name="connsiteX0" fmla="*/ 51561 w 51561"/>
                  <a:gd name="connsiteY0" fmla="*/ 19787 h 19786"/>
                  <a:gd name="connsiteX1" fmla="*/ 0 w 51561"/>
                  <a:gd name="connsiteY1" fmla="*/ 0 h 19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61" h="19786">
                    <a:moveTo>
                      <a:pt x="51561" y="19787"/>
                    </a:moveTo>
                    <a:lnTo>
                      <a:pt x="0" y="0"/>
                    </a:lnTo>
                  </a:path>
                </a:pathLst>
              </a:custGeom>
              <a:ln w="11605" cap="rnd">
                <a:solidFill>
                  <a:srgbClr val="FF485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0" name="Forma libre: forma 399">
                <a:extLst>
                  <a:ext uri="{FF2B5EF4-FFF2-40B4-BE49-F238E27FC236}">
                    <a16:creationId xmlns:a16="http://schemas.microsoft.com/office/drawing/2014/main" id="{21ACF171-A596-4385-A684-20FF4CA4BC41}"/>
                  </a:ext>
                </a:extLst>
              </p:cNvPr>
              <p:cNvSpPr/>
              <p:nvPr/>
            </p:nvSpPr>
            <p:spPr>
              <a:xfrm>
                <a:off x="282172" y="3904924"/>
                <a:ext cx="55285" cy="1862"/>
              </a:xfrm>
              <a:custGeom>
                <a:avLst/>
                <a:gdLst>
                  <a:gd name="connsiteX0" fmla="*/ 55286 w 55285"/>
                  <a:gd name="connsiteY0" fmla="*/ 0 h 1862"/>
                  <a:gd name="connsiteX1" fmla="*/ 0 w 55285"/>
                  <a:gd name="connsiteY1" fmla="*/ 1862 h 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285" h="1862">
                    <a:moveTo>
                      <a:pt x="55286" y="0"/>
                    </a:moveTo>
                    <a:lnTo>
                      <a:pt x="0" y="1862"/>
                    </a:lnTo>
                  </a:path>
                </a:pathLst>
              </a:custGeom>
              <a:ln w="11605" cap="rnd">
                <a:solidFill>
                  <a:srgbClr val="FF485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403" name="Forma libre: forma 402">
            <a:extLst>
              <a:ext uri="{FF2B5EF4-FFF2-40B4-BE49-F238E27FC236}">
                <a16:creationId xmlns:a16="http://schemas.microsoft.com/office/drawing/2014/main" id="{2141D67D-C0B5-47AD-B639-EC91E0C603EF}"/>
              </a:ext>
            </a:extLst>
          </p:cNvPr>
          <p:cNvSpPr/>
          <p:nvPr/>
        </p:nvSpPr>
        <p:spPr>
          <a:xfrm>
            <a:off x="2636816" y="4033769"/>
            <a:ext cx="736173" cy="425293"/>
          </a:xfrm>
          <a:custGeom>
            <a:avLst/>
            <a:gdLst>
              <a:gd name="connsiteX0" fmla="*/ 0 w 736173"/>
              <a:gd name="connsiteY0" fmla="*/ 0 h 425293"/>
              <a:gd name="connsiteX1" fmla="*/ 1862 w 736173"/>
              <a:gd name="connsiteY1" fmla="*/ 310183 h 425293"/>
              <a:gd name="connsiteX2" fmla="*/ 190649 w 736173"/>
              <a:gd name="connsiteY2" fmla="*/ 425293 h 425293"/>
              <a:gd name="connsiteX3" fmla="*/ 736174 w 736173"/>
              <a:gd name="connsiteY3" fmla="*/ 96605 h 425293"/>
              <a:gd name="connsiteX4" fmla="*/ 736174 w 736173"/>
              <a:gd name="connsiteY4" fmla="*/ 0 h 425293"/>
              <a:gd name="connsiteX5" fmla="*/ 0 w 736173"/>
              <a:gd name="connsiteY5" fmla="*/ 0 h 42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173" h="425293">
                <a:moveTo>
                  <a:pt x="0" y="0"/>
                </a:moveTo>
                <a:lnTo>
                  <a:pt x="1862" y="310183"/>
                </a:lnTo>
                <a:lnTo>
                  <a:pt x="190649" y="425293"/>
                </a:lnTo>
                <a:lnTo>
                  <a:pt x="736174" y="96605"/>
                </a:lnTo>
                <a:lnTo>
                  <a:pt x="736174" y="0"/>
                </a:lnTo>
                <a:lnTo>
                  <a:pt x="0" y="0"/>
                </a:ln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04" name="Gráfico 341">
            <a:extLst>
              <a:ext uri="{FF2B5EF4-FFF2-40B4-BE49-F238E27FC236}">
                <a16:creationId xmlns:a16="http://schemas.microsoft.com/office/drawing/2014/main" id="{01CFCD79-39C1-4561-8D3D-DC7BC37D4127}"/>
              </a:ext>
            </a:extLst>
          </p:cNvPr>
          <p:cNvGrpSpPr/>
          <p:nvPr/>
        </p:nvGrpSpPr>
        <p:grpSpPr>
          <a:xfrm>
            <a:off x="2636350" y="3573092"/>
            <a:ext cx="736639" cy="842323"/>
            <a:chOff x="2636350" y="3573092"/>
            <a:chExt cx="736639" cy="842323"/>
          </a:xfrm>
        </p:grpSpPr>
        <p:grpSp>
          <p:nvGrpSpPr>
            <p:cNvPr id="405" name="Gráfico 341">
              <a:extLst>
                <a:ext uri="{FF2B5EF4-FFF2-40B4-BE49-F238E27FC236}">
                  <a16:creationId xmlns:a16="http://schemas.microsoft.com/office/drawing/2014/main" id="{736855BA-9AC2-49A2-9A64-B114A9954F8C}"/>
                </a:ext>
              </a:extLst>
            </p:cNvPr>
            <p:cNvGrpSpPr/>
            <p:nvPr/>
          </p:nvGrpSpPr>
          <p:grpSpPr>
            <a:xfrm>
              <a:off x="2636350" y="3573092"/>
              <a:ext cx="736639" cy="842323"/>
              <a:chOff x="2636350" y="3573092"/>
              <a:chExt cx="736639" cy="842323"/>
            </a:xfrm>
          </p:grpSpPr>
          <p:grpSp>
            <p:nvGrpSpPr>
              <p:cNvPr id="406" name="Gráfico 341">
                <a:extLst>
                  <a:ext uri="{FF2B5EF4-FFF2-40B4-BE49-F238E27FC236}">
                    <a16:creationId xmlns:a16="http://schemas.microsoft.com/office/drawing/2014/main" id="{F978046E-9536-4E27-923B-89749319992B}"/>
                  </a:ext>
                </a:extLst>
              </p:cNvPr>
              <p:cNvGrpSpPr/>
              <p:nvPr/>
            </p:nvGrpSpPr>
            <p:grpSpPr>
              <a:xfrm>
                <a:off x="2636350" y="3573092"/>
                <a:ext cx="736639" cy="842323"/>
                <a:chOff x="2636350" y="3573092"/>
                <a:chExt cx="736639" cy="842323"/>
              </a:xfrm>
            </p:grpSpPr>
            <p:grpSp>
              <p:nvGrpSpPr>
                <p:cNvPr id="407" name="Gráfico 341">
                  <a:extLst>
                    <a:ext uri="{FF2B5EF4-FFF2-40B4-BE49-F238E27FC236}">
                      <a16:creationId xmlns:a16="http://schemas.microsoft.com/office/drawing/2014/main" id="{E7E17C46-8E3F-4E8E-BF0E-D2E8E5D37D39}"/>
                    </a:ext>
                  </a:extLst>
                </p:cNvPr>
                <p:cNvGrpSpPr/>
                <p:nvPr/>
              </p:nvGrpSpPr>
              <p:grpSpPr>
                <a:xfrm>
                  <a:off x="2636350" y="3901781"/>
                  <a:ext cx="191114" cy="513634"/>
                  <a:chOff x="2636350" y="3901781"/>
                  <a:chExt cx="191114" cy="513634"/>
                </a:xfrm>
              </p:grpSpPr>
              <p:sp>
                <p:nvSpPr>
                  <p:cNvPr id="408" name="Forma libre: forma 407">
                    <a:extLst>
                      <a:ext uri="{FF2B5EF4-FFF2-40B4-BE49-F238E27FC236}">
                        <a16:creationId xmlns:a16="http://schemas.microsoft.com/office/drawing/2014/main" id="{E00FD306-E244-41B3-9015-C134FDB626AC}"/>
                      </a:ext>
                    </a:extLst>
                  </p:cNvPr>
                  <p:cNvSpPr/>
                  <p:nvPr/>
                </p:nvSpPr>
                <p:spPr>
                  <a:xfrm>
                    <a:off x="2636350" y="3901781"/>
                    <a:ext cx="191114" cy="513634"/>
                  </a:xfrm>
                  <a:custGeom>
                    <a:avLst/>
                    <a:gdLst>
                      <a:gd name="connsiteX0" fmla="*/ 2328 w 191114"/>
                      <a:gd name="connsiteY0" fmla="*/ 398523 h 513634"/>
                      <a:gd name="connsiteX1" fmla="*/ 191114 w 191114"/>
                      <a:gd name="connsiteY1" fmla="*/ 513634 h 513634"/>
                      <a:gd name="connsiteX2" fmla="*/ 191114 w 191114"/>
                      <a:gd name="connsiteY2" fmla="*/ 112667 h 513634"/>
                      <a:gd name="connsiteX3" fmla="*/ 0 w 191114"/>
                      <a:gd name="connsiteY3" fmla="*/ 0 h 513634"/>
                      <a:gd name="connsiteX4" fmla="*/ 2328 w 191114"/>
                      <a:gd name="connsiteY4" fmla="*/ 398523 h 513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1114" h="513634">
                        <a:moveTo>
                          <a:pt x="2328" y="398523"/>
                        </a:moveTo>
                        <a:lnTo>
                          <a:pt x="191114" y="513634"/>
                        </a:lnTo>
                        <a:lnTo>
                          <a:pt x="191114" y="112667"/>
                        </a:lnTo>
                        <a:lnTo>
                          <a:pt x="0" y="0"/>
                        </a:lnTo>
                        <a:lnTo>
                          <a:pt x="2328" y="398523"/>
                        </a:ln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09" name="Forma libre: forma 408">
                    <a:extLst>
                      <a:ext uri="{FF2B5EF4-FFF2-40B4-BE49-F238E27FC236}">
                        <a16:creationId xmlns:a16="http://schemas.microsoft.com/office/drawing/2014/main" id="{2A087381-9E3E-4830-8310-6789A401376B}"/>
                      </a:ext>
                    </a:extLst>
                  </p:cNvPr>
                  <p:cNvSpPr/>
                  <p:nvPr/>
                </p:nvSpPr>
                <p:spPr>
                  <a:xfrm>
                    <a:off x="2636350" y="3901781"/>
                    <a:ext cx="191114" cy="513634"/>
                  </a:xfrm>
                  <a:custGeom>
                    <a:avLst/>
                    <a:gdLst>
                      <a:gd name="connsiteX0" fmla="*/ 2328 w 191114"/>
                      <a:gd name="connsiteY0" fmla="*/ 398523 h 513634"/>
                      <a:gd name="connsiteX1" fmla="*/ 191114 w 191114"/>
                      <a:gd name="connsiteY1" fmla="*/ 513634 h 513634"/>
                      <a:gd name="connsiteX2" fmla="*/ 191114 w 191114"/>
                      <a:gd name="connsiteY2" fmla="*/ 112667 h 513634"/>
                      <a:gd name="connsiteX3" fmla="*/ 0 w 191114"/>
                      <a:gd name="connsiteY3" fmla="*/ 0 h 513634"/>
                      <a:gd name="connsiteX4" fmla="*/ 2328 w 191114"/>
                      <a:gd name="connsiteY4" fmla="*/ 398523 h 513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1114" h="513634">
                        <a:moveTo>
                          <a:pt x="2328" y="398523"/>
                        </a:moveTo>
                        <a:lnTo>
                          <a:pt x="191114" y="513634"/>
                        </a:lnTo>
                        <a:lnTo>
                          <a:pt x="191114" y="112667"/>
                        </a:lnTo>
                        <a:lnTo>
                          <a:pt x="0" y="0"/>
                        </a:lnTo>
                        <a:lnTo>
                          <a:pt x="2328" y="398523"/>
                        </a:lnTo>
                        <a:close/>
                      </a:path>
                    </a:pathLst>
                  </a:custGeom>
                  <a:noFill/>
                  <a:ln w="8706" cap="rnd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410" name="Gráfico 341">
                  <a:extLst>
                    <a:ext uri="{FF2B5EF4-FFF2-40B4-BE49-F238E27FC236}">
                      <a16:creationId xmlns:a16="http://schemas.microsoft.com/office/drawing/2014/main" id="{2EF40B9B-E9CE-48EF-80E0-F5889B01AB52}"/>
                    </a:ext>
                  </a:extLst>
                </p:cNvPr>
                <p:cNvGrpSpPr/>
                <p:nvPr/>
              </p:nvGrpSpPr>
              <p:grpSpPr>
                <a:xfrm>
                  <a:off x="3181759" y="3573092"/>
                  <a:ext cx="191230" cy="513634"/>
                  <a:chOff x="3181759" y="3573092"/>
                  <a:chExt cx="191230" cy="513634"/>
                </a:xfrm>
              </p:grpSpPr>
              <p:sp>
                <p:nvSpPr>
                  <p:cNvPr id="411" name="Forma libre: forma 410">
                    <a:extLst>
                      <a:ext uri="{FF2B5EF4-FFF2-40B4-BE49-F238E27FC236}">
                        <a16:creationId xmlns:a16="http://schemas.microsoft.com/office/drawing/2014/main" id="{39D445B3-18BB-40BB-A414-508029DF86BA}"/>
                      </a:ext>
                    </a:extLst>
                  </p:cNvPr>
                  <p:cNvSpPr/>
                  <p:nvPr/>
                </p:nvSpPr>
                <p:spPr>
                  <a:xfrm>
                    <a:off x="3181759" y="3573092"/>
                    <a:ext cx="191230" cy="513634"/>
                  </a:xfrm>
                  <a:custGeom>
                    <a:avLst/>
                    <a:gdLst>
                      <a:gd name="connsiteX0" fmla="*/ 2328 w 191230"/>
                      <a:gd name="connsiteY0" fmla="*/ 398523 h 513634"/>
                      <a:gd name="connsiteX1" fmla="*/ 191231 w 191230"/>
                      <a:gd name="connsiteY1" fmla="*/ 513634 h 513634"/>
                      <a:gd name="connsiteX2" fmla="*/ 191231 w 191230"/>
                      <a:gd name="connsiteY2" fmla="*/ 112667 h 513634"/>
                      <a:gd name="connsiteX3" fmla="*/ 0 w 191230"/>
                      <a:gd name="connsiteY3" fmla="*/ 0 h 513634"/>
                      <a:gd name="connsiteX4" fmla="*/ 2328 w 191230"/>
                      <a:gd name="connsiteY4" fmla="*/ 398523 h 513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1230" h="513634">
                        <a:moveTo>
                          <a:pt x="2328" y="398523"/>
                        </a:moveTo>
                        <a:lnTo>
                          <a:pt x="191231" y="513634"/>
                        </a:lnTo>
                        <a:lnTo>
                          <a:pt x="191231" y="112667"/>
                        </a:lnTo>
                        <a:lnTo>
                          <a:pt x="0" y="0"/>
                        </a:lnTo>
                        <a:lnTo>
                          <a:pt x="2328" y="39852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2" name="Forma libre: forma 411">
                    <a:extLst>
                      <a:ext uri="{FF2B5EF4-FFF2-40B4-BE49-F238E27FC236}">
                        <a16:creationId xmlns:a16="http://schemas.microsoft.com/office/drawing/2014/main" id="{6E9DB043-EB70-4B5A-A23B-61A0862160B4}"/>
                      </a:ext>
                    </a:extLst>
                  </p:cNvPr>
                  <p:cNvSpPr/>
                  <p:nvPr/>
                </p:nvSpPr>
                <p:spPr>
                  <a:xfrm>
                    <a:off x="3181759" y="3573092"/>
                    <a:ext cx="191230" cy="513634"/>
                  </a:xfrm>
                  <a:custGeom>
                    <a:avLst/>
                    <a:gdLst>
                      <a:gd name="connsiteX0" fmla="*/ 2328 w 191230"/>
                      <a:gd name="connsiteY0" fmla="*/ 398523 h 513634"/>
                      <a:gd name="connsiteX1" fmla="*/ 191231 w 191230"/>
                      <a:gd name="connsiteY1" fmla="*/ 513634 h 513634"/>
                      <a:gd name="connsiteX2" fmla="*/ 191231 w 191230"/>
                      <a:gd name="connsiteY2" fmla="*/ 112667 h 513634"/>
                      <a:gd name="connsiteX3" fmla="*/ 0 w 191230"/>
                      <a:gd name="connsiteY3" fmla="*/ 0 h 513634"/>
                      <a:gd name="connsiteX4" fmla="*/ 2328 w 191230"/>
                      <a:gd name="connsiteY4" fmla="*/ 398523 h 513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1230" h="513634">
                        <a:moveTo>
                          <a:pt x="2328" y="398523"/>
                        </a:moveTo>
                        <a:lnTo>
                          <a:pt x="191231" y="513634"/>
                        </a:lnTo>
                        <a:lnTo>
                          <a:pt x="191231" y="112667"/>
                        </a:lnTo>
                        <a:lnTo>
                          <a:pt x="0" y="0"/>
                        </a:lnTo>
                        <a:lnTo>
                          <a:pt x="2328" y="398523"/>
                        </a:lnTo>
                        <a:close/>
                      </a:path>
                    </a:pathLst>
                  </a:custGeom>
                  <a:noFill/>
                  <a:ln w="8706" cap="rnd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413" name="Gráfico 341">
                  <a:extLst>
                    <a:ext uri="{FF2B5EF4-FFF2-40B4-BE49-F238E27FC236}">
                      <a16:creationId xmlns:a16="http://schemas.microsoft.com/office/drawing/2014/main" id="{44E57EF2-CE28-4996-B455-F48149AD8B5E}"/>
                    </a:ext>
                  </a:extLst>
                </p:cNvPr>
                <p:cNvGrpSpPr/>
                <p:nvPr/>
              </p:nvGrpSpPr>
              <p:grpSpPr>
                <a:xfrm>
                  <a:off x="2636350" y="3573092"/>
                  <a:ext cx="736639" cy="441355"/>
                  <a:chOff x="2636350" y="3573092"/>
                  <a:chExt cx="736639" cy="441355"/>
                </a:xfrm>
              </p:grpSpPr>
              <p:sp>
                <p:nvSpPr>
                  <p:cNvPr id="414" name="Forma libre: forma 413">
                    <a:extLst>
                      <a:ext uri="{FF2B5EF4-FFF2-40B4-BE49-F238E27FC236}">
                        <a16:creationId xmlns:a16="http://schemas.microsoft.com/office/drawing/2014/main" id="{8F48C4EF-2E9F-477E-A904-8B7B3BDDEEA9}"/>
                      </a:ext>
                    </a:extLst>
                  </p:cNvPr>
                  <p:cNvSpPr/>
                  <p:nvPr/>
                </p:nvSpPr>
                <p:spPr>
                  <a:xfrm>
                    <a:off x="2636350" y="3573092"/>
                    <a:ext cx="736639" cy="441355"/>
                  </a:xfrm>
                  <a:custGeom>
                    <a:avLst/>
                    <a:gdLst>
                      <a:gd name="connsiteX0" fmla="*/ 191114 w 736639"/>
                      <a:gd name="connsiteY0" fmla="*/ 441355 h 441355"/>
                      <a:gd name="connsiteX1" fmla="*/ 736639 w 736639"/>
                      <a:gd name="connsiteY1" fmla="*/ 112667 h 441355"/>
                      <a:gd name="connsiteX2" fmla="*/ 545409 w 736639"/>
                      <a:gd name="connsiteY2" fmla="*/ 0 h 441355"/>
                      <a:gd name="connsiteX3" fmla="*/ 0 w 736639"/>
                      <a:gd name="connsiteY3" fmla="*/ 328689 h 441355"/>
                      <a:gd name="connsiteX4" fmla="*/ 191114 w 736639"/>
                      <a:gd name="connsiteY4" fmla="*/ 441355 h 441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6639" h="441355">
                        <a:moveTo>
                          <a:pt x="191114" y="441355"/>
                        </a:moveTo>
                        <a:lnTo>
                          <a:pt x="736639" y="112667"/>
                        </a:lnTo>
                        <a:lnTo>
                          <a:pt x="545409" y="0"/>
                        </a:lnTo>
                        <a:lnTo>
                          <a:pt x="0" y="328689"/>
                        </a:lnTo>
                        <a:lnTo>
                          <a:pt x="191114" y="44135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5" name="Forma libre: forma 414">
                    <a:extLst>
                      <a:ext uri="{FF2B5EF4-FFF2-40B4-BE49-F238E27FC236}">
                        <a16:creationId xmlns:a16="http://schemas.microsoft.com/office/drawing/2014/main" id="{CED4A7F0-57A2-4EC3-B165-3FAEC536FF59}"/>
                      </a:ext>
                    </a:extLst>
                  </p:cNvPr>
                  <p:cNvSpPr/>
                  <p:nvPr/>
                </p:nvSpPr>
                <p:spPr>
                  <a:xfrm>
                    <a:off x="2636350" y="3573092"/>
                    <a:ext cx="736639" cy="441355"/>
                  </a:xfrm>
                  <a:custGeom>
                    <a:avLst/>
                    <a:gdLst>
                      <a:gd name="connsiteX0" fmla="*/ 191114 w 736639"/>
                      <a:gd name="connsiteY0" fmla="*/ 441355 h 441355"/>
                      <a:gd name="connsiteX1" fmla="*/ 736639 w 736639"/>
                      <a:gd name="connsiteY1" fmla="*/ 112667 h 441355"/>
                      <a:gd name="connsiteX2" fmla="*/ 545409 w 736639"/>
                      <a:gd name="connsiteY2" fmla="*/ 0 h 441355"/>
                      <a:gd name="connsiteX3" fmla="*/ 0 w 736639"/>
                      <a:gd name="connsiteY3" fmla="*/ 328689 h 441355"/>
                      <a:gd name="connsiteX4" fmla="*/ 191114 w 736639"/>
                      <a:gd name="connsiteY4" fmla="*/ 441355 h 441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6639" h="441355">
                        <a:moveTo>
                          <a:pt x="191114" y="441355"/>
                        </a:moveTo>
                        <a:lnTo>
                          <a:pt x="736639" y="112667"/>
                        </a:lnTo>
                        <a:lnTo>
                          <a:pt x="545409" y="0"/>
                        </a:lnTo>
                        <a:lnTo>
                          <a:pt x="0" y="328689"/>
                        </a:lnTo>
                        <a:lnTo>
                          <a:pt x="191114" y="441355"/>
                        </a:lnTo>
                        <a:close/>
                      </a:path>
                    </a:pathLst>
                  </a:custGeom>
                  <a:noFill/>
                  <a:ln w="8706" cap="rnd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416" name="Gráfico 341">
                  <a:extLst>
                    <a:ext uri="{FF2B5EF4-FFF2-40B4-BE49-F238E27FC236}">
                      <a16:creationId xmlns:a16="http://schemas.microsoft.com/office/drawing/2014/main" id="{7022D601-3557-46DC-8A50-F2DCD1C8AE1C}"/>
                    </a:ext>
                  </a:extLst>
                </p:cNvPr>
                <p:cNvGrpSpPr/>
                <p:nvPr/>
              </p:nvGrpSpPr>
              <p:grpSpPr>
                <a:xfrm>
                  <a:off x="2827465" y="3685759"/>
                  <a:ext cx="545525" cy="729656"/>
                  <a:chOff x="2827465" y="3685759"/>
                  <a:chExt cx="545525" cy="729656"/>
                </a:xfrm>
              </p:grpSpPr>
              <p:sp>
                <p:nvSpPr>
                  <p:cNvPr id="417" name="Forma libre: forma 416">
                    <a:extLst>
                      <a:ext uri="{FF2B5EF4-FFF2-40B4-BE49-F238E27FC236}">
                        <a16:creationId xmlns:a16="http://schemas.microsoft.com/office/drawing/2014/main" id="{9FA058D3-D839-4B19-80F3-B86DAF6D25FC}"/>
                      </a:ext>
                    </a:extLst>
                  </p:cNvPr>
                  <p:cNvSpPr/>
                  <p:nvPr/>
                </p:nvSpPr>
                <p:spPr>
                  <a:xfrm>
                    <a:off x="2827465" y="3685759"/>
                    <a:ext cx="545525" cy="729656"/>
                  </a:xfrm>
                  <a:custGeom>
                    <a:avLst/>
                    <a:gdLst>
                      <a:gd name="connsiteX0" fmla="*/ 545525 w 545525"/>
                      <a:gd name="connsiteY0" fmla="*/ 0 h 729656"/>
                      <a:gd name="connsiteX1" fmla="*/ 545525 w 545525"/>
                      <a:gd name="connsiteY1" fmla="*/ 400968 h 729656"/>
                      <a:gd name="connsiteX2" fmla="*/ 0 w 545525"/>
                      <a:gd name="connsiteY2" fmla="*/ 729656 h 729656"/>
                      <a:gd name="connsiteX3" fmla="*/ 0 w 545525"/>
                      <a:gd name="connsiteY3" fmla="*/ 328689 h 729656"/>
                      <a:gd name="connsiteX4" fmla="*/ 545525 w 545525"/>
                      <a:gd name="connsiteY4" fmla="*/ 0 h 729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5525" h="729656">
                        <a:moveTo>
                          <a:pt x="545525" y="0"/>
                        </a:moveTo>
                        <a:lnTo>
                          <a:pt x="545525" y="400968"/>
                        </a:lnTo>
                        <a:lnTo>
                          <a:pt x="0" y="729656"/>
                        </a:lnTo>
                        <a:lnTo>
                          <a:pt x="0" y="328689"/>
                        </a:lnTo>
                        <a:lnTo>
                          <a:pt x="545525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18" name="Forma libre: forma 417">
                    <a:extLst>
                      <a:ext uri="{FF2B5EF4-FFF2-40B4-BE49-F238E27FC236}">
                        <a16:creationId xmlns:a16="http://schemas.microsoft.com/office/drawing/2014/main" id="{68EAA325-B936-4796-B900-39C39C66B0E3}"/>
                      </a:ext>
                    </a:extLst>
                  </p:cNvPr>
                  <p:cNvSpPr/>
                  <p:nvPr/>
                </p:nvSpPr>
                <p:spPr>
                  <a:xfrm>
                    <a:off x="2827465" y="3685759"/>
                    <a:ext cx="545525" cy="729656"/>
                  </a:xfrm>
                  <a:custGeom>
                    <a:avLst/>
                    <a:gdLst>
                      <a:gd name="connsiteX0" fmla="*/ 545525 w 545525"/>
                      <a:gd name="connsiteY0" fmla="*/ 0 h 729656"/>
                      <a:gd name="connsiteX1" fmla="*/ 545525 w 545525"/>
                      <a:gd name="connsiteY1" fmla="*/ 400968 h 729656"/>
                      <a:gd name="connsiteX2" fmla="*/ 0 w 545525"/>
                      <a:gd name="connsiteY2" fmla="*/ 729656 h 729656"/>
                      <a:gd name="connsiteX3" fmla="*/ 0 w 545525"/>
                      <a:gd name="connsiteY3" fmla="*/ 328689 h 729656"/>
                      <a:gd name="connsiteX4" fmla="*/ 545525 w 545525"/>
                      <a:gd name="connsiteY4" fmla="*/ 0 h 729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5525" h="729656">
                        <a:moveTo>
                          <a:pt x="545525" y="0"/>
                        </a:moveTo>
                        <a:lnTo>
                          <a:pt x="545525" y="400968"/>
                        </a:lnTo>
                        <a:lnTo>
                          <a:pt x="0" y="729656"/>
                        </a:lnTo>
                        <a:lnTo>
                          <a:pt x="0" y="328689"/>
                        </a:lnTo>
                        <a:lnTo>
                          <a:pt x="545525" y="0"/>
                        </a:lnTo>
                        <a:close/>
                      </a:path>
                    </a:pathLst>
                  </a:custGeom>
                  <a:noFill/>
                  <a:ln w="8706" cap="rnd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  <p:sp>
            <p:nvSpPr>
              <p:cNvPr id="419" name="Forma libre: forma 418">
                <a:extLst>
                  <a:ext uri="{FF2B5EF4-FFF2-40B4-BE49-F238E27FC236}">
                    <a16:creationId xmlns:a16="http://schemas.microsoft.com/office/drawing/2014/main" id="{249EE4AC-F9FC-4BD4-AED4-328F3978F220}"/>
                  </a:ext>
                </a:extLst>
              </p:cNvPr>
              <p:cNvSpPr/>
              <p:nvPr/>
            </p:nvSpPr>
            <p:spPr>
              <a:xfrm>
                <a:off x="2827465" y="3942984"/>
                <a:ext cx="544593" cy="335108"/>
              </a:xfrm>
              <a:custGeom>
                <a:avLst/>
                <a:gdLst>
                  <a:gd name="connsiteX0" fmla="*/ 0 w 544593"/>
                  <a:gd name="connsiteY0" fmla="*/ 71464 h 335108"/>
                  <a:gd name="connsiteX1" fmla="*/ 815 w 544593"/>
                  <a:gd name="connsiteY1" fmla="*/ 298311 h 335108"/>
                  <a:gd name="connsiteX2" fmla="*/ 117322 w 544593"/>
                  <a:gd name="connsiteY2" fmla="*/ 323218 h 335108"/>
                  <a:gd name="connsiteX3" fmla="*/ 507349 w 544593"/>
                  <a:gd name="connsiteY3" fmla="*/ 69951 h 335108"/>
                  <a:gd name="connsiteX4" fmla="*/ 544594 w 544593"/>
                  <a:gd name="connsiteY4" fmla="*/ 0 h 335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93" h="335108">
                    <a:moveTo>
                      <a:pt x="0" y="71464"/>
                    </a:moveTo>
                    <a:lnTo>
                      <a:pt x="815" y="298311"/>
                    </a:lnTo>
                    <a:cubicBezTo>
                      <a:pt x="815" y="298311"/>
                      <a:pt x="28749" y="360464"/>
                      <a:pt x="117322" y="323218"/>
                    </a:cubicBezTo>
                    <a:lnTo>
                      <a:pt x="507349" y="69951"/>
                    </a:lnTo>
                    <a:cubicBezTo>
                      <a:pt x="507349" y="69951"/>
                      <a:pt x="543081" y="46673"/>
                      <a:pt x="544594" y="0"/>
                    </a:cubicBezTo>
                  </a:path>
                </a:pathLst>
              </a:custGeom>
              <a:noFill/>
              <a:ln w="8706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20" name="Gráfico 341">
              <a:extLst>
                <a:ext uri="{FF2B5EF4-FFF2-40B4-BE49-F238E27FC236}">
                  <a16:creationId xmlns:a16="http://schemas.microsoft.com/office/drawing/2014/main" id="{EE63D551-54D2-4FA8-ADFD-756B6DD8D97D}"/>
                </a:ext>
              </a:extLst>
            </p:cNvPr>
            <p:cNvGrpSpPr/>
            <p:nvPr/>
          </p:nvGrpSpPr>
          <p:grpSpPr>
            <a:xfrm>
              <a:off x="2853289" y="3591733"/>
              <a:ext cx="278941" cy="225408"/>
              <a:chOff x="2853289" y="3591733"/>
              <a:chExt cx="278941" cy="225408"/>
            </a:xfrm>
          </p:grpSpPr>
          <p:sp>
            <p:nvSpPr>
              <p:cNvPr id="421" name="Forma libre: forma 420">
                <a:extLst>
                  <a:ext uri="{FF2B5EF4-FFF2-40B4-BE49-F238E27FC236}">
                    <a16:creationId xmlns:a16="http://schemas.microsoft.com/office/drawing/2014/main" id="{2CBE336D-793E-45F4-9E55-FB8033764390}"/>
                  </a:ext>
                </a:extLst>
              </p:cNvPr>
              <p:cNvSpPr/>
              <p:nvPr/>
            </p:nvSpPr>
            <p:spPr>
              <a:xfrm>
                <a:off x="2853289" y="3591733"/>
                <a:ext cx="278941" cy="225408"/>
              </a:xfrm>
              <a:custGeom>
                <a:avLst/>
                <a:gdLst>
                  <a:gd name="connsiteX0" fmla="*/ 50296 w 278941"/>
                  <a:gd name="connsiteY0" fmla="*/ 199127 h 225408"/>
                  <a:gd name="connsiteX1" fmla="*/ 114078 w 278941"/>
                  <a:gd name="connsiteY1" fmla="*/ 55617 h 225408"/>
                  <a:gd name="connsiteX2" fmla="*/ 232215 w 278941"/>
                  <a:gd name="connsiteY2" fmla="*/ 103337 h 225408"/>
                  <a:gd name="connsiteX3" fmla="*/ 278888 w 278941"/>
                  <a:gd name="connsiteY3" fmla="*/ 91931 h 225408"/>
                  <a:gd name="connsiteX4" fmla="*/ 116755 w 278941"/>
                  <a:gd name="connsiteY4" fmla="*/ 9409 h 225408"/>
                  <a:gd name="connsiteX5" fmla="*/ 3623 w 278941"/>
                  <a:gd name="connsiteY5" fmla="*/ 210533 h 225408"/>
                  <a:gd name="connsiteX6" fmla="*/ 50296 w 278941"/>
                  <a:gd name="connsiteY6" fmla="*/ 199127 h 225408"/>
                  <a:gd name="connsiteX7" fmla="*/ 50296 w 278941"/>
                  <a:gd name="connsiteY7" fmla="*/ 199127 h 225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8941" h="225408">
                    <a:moveTo>
                      <a:pt x="50296" y="199127"/>
                    </a:moveTo>
                    <a:cubicBezTo>
                      <a:pt x="39471" y="147798"/>
                      <a:pt x="54835" y="86344"/>
                      <a:pt x="114078" y="55617"/>
                    </a:cubicBezTo>
                    <a:cubicBezTo>
                      <a:pt x="168665" y="27217"/>
                      <a:pt x="228490" y="49332"/>
                      <a:pt x="232215" y="103337"/>
                    </a:cubicBezTo>
                    <a:cubicBezTo>
                      <a:pt x="234077" y="130456"/>
                      <a:pt x="280750" y="118933"/>
                      <a:pt x="278888" y="91931"/>
                    </a:cubicBezTo>
                    <a:cubicBezTo>
                      <a:pt x="273767" y="19303"/>
                      <a:pt x="194155" y="-18990"/>
                      <a:pt x="116755" y="9409"/>
                    </a:cubicBezTo>
                    <a:cubicBezTo>
                      <a:pt x="25504" y="42930"/>
                      <a:pt x="-12556" y="134064"/>
                      <a:pt x="3623" y="210533"/>
                    </a:cubicBezTo>
                    <a:cubicBezTo>
                      <a:pt x="9093" y="236721"/>
                      <a:pt x="55882" y="225431"/>
                      <a:pt x="50296" y="199127"/>
                    </a:cubicBezTo>
                    <a:lnTo>
                      <a:pt x="50296" y="199127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2" name="Forma libre: forma 421">
                <a:extLst>
                  <a:ext uri="{FF2B5EF4-FFF2-40B4-BE49-F238E27FC236}">
                    <a16:creationId xmlns:a16="http://schemas.microsoft.com/office/drawing/2014/main" id="{91E58A5E-2326-47E1-B820-3430E0F48603}"/>
                  </a:ext>
                </a:extLst>
              </p:cNvPr>
              <p:cNvSpPr/>
              <p:nvPr/>
            </p:nvSpPr>
            <p:spPr>
              <a:xfrm>
                <a:off x="2853289" y="3591733"/>
                <a:ext cx="278941" cy="225408"/>
              </a:xfrm>
              <a:custGeom>
                <a:avLst/>
                <a:gdLst>
                  <a:gd name="connsiteX0" fmla="*/ 50296 w 278941"/>
                  <a:gd name="connsiteY0" fmla="*/ 199127 h 225408"/>
                  <a:gd name="connsiteX1" fmla="*/ 114078 w 278941"/>
                  <a:gd name="connsiteY1" fmla="*/ 55617 h 225408"/>
                  <a:gd name="connsiteX2" fmla="*/ 232215 w 278941"/>
                  <a:gd name="connsiteY2" fmla="*/ 103337 h 225408"/>
                  <a:gd name="connsiteX3" fmla="*/ 278888 w 278941"/>
                  <a:gd name="connsiteY3" fmla="*/ 91931 h 225408"/>
                  <a:gd name="connsiteX4" fmla="*/ 116755 w 278941"/>
                  <a:gd name="connsiteY4" fmla="*/ 9409 h 225408"/>
                  <a:gd name="connsiteX5" fmla="*/ 3623 w 278941"/>
                  <a:gd name="connsiteY5" fmla="*/ 210533 h 225408"/>
                  <a:gd name="connsiteX6" fmla="*/ 50296 w 278941"/>
                  <a:gd name="connsiteY6" fmla="*/ 199127 h 225408"/>
                  <a:gd name="connsiteX7" fmla="*/ 50296 w 278941"/>
                  <a:gd name="connsiteY7" fmla="*/ 199127 h 225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8941" h="225408">
                    <a:moveTo>
                      <a:pt x="50296" y="199127"/>
                    </a:moveTo>
                    <a:cubicBezTo>
                      <a:pt x="39471" y="147798"/>
                      <a:pt x="54835" y="86344"/>
                      <a:pt x="114078" y="55617"/>
                    </a:cubicBezTo>
                    <a:cubicBezTo>
                      <a:pt x="168665" y="27217"/>
                      <a:pt x="228490" y="49332"/>
                      <a:pt x="232215" y="103337"/>
                    </a:cubicBezTo>
                    <a:cubicBezTo>
                      <a:pt x="234077" y="130456"/>
                      <a:pt x="280750" y="118933"/>
                      <a:pt x="278888" y="91931"/>
                    </a:cubicBezTo>
                    <a:cubicBezTo>
                      <a:pt x="273767" y="19303"/>
                      <a:pt x="194155" y="-18990"/>
                      <a:pt x="116755" y="9409"/>
                    </a:cubicBezTo>
                    <a:cubicBezTo>
                      <a:pt x="25504" y="42930"/>
                      <a:pt x="-12556" y="134064"/>
                      <a:pt x="3623" y="210533"/>
                    </a:cubicBezTo>
                    <a:cubicBezTo>
                      <a:pt x="9093" y="236721"/>
                      <a:pt x="55882" y="225431"/>
                      <a:pt x="50296" y="199127"/>
                    </a:cubicBezTo>
                    <a:lnTo>
                      <a:pt x="50296" y="199127"/>
                    </a:lnTo>
                    <a:close/>
                  </a:path>
                </a:pathLst>
              </a:custGeom>
              <a:noFill/>
              <a:ln w="8706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23" name="Gráfico 341">
              <a:extLst>
                <a:ext uri="{FF2B5EF4-FFF2-40B4-BE49-F238E27FC236}">
                  <a16:creationId xmlns:a16="http://schemas.microsoft.com/office/drawing/2014/main" id="{B988CDFA-4B11-4F34-90B6-56F94E0F9C06}"/>
                </a:ext>
              </a:extLst>
            </p:cNvPr>
            <p:cNvGrpSpPr/>
            <p:nvPr/>
          </p:nvGrpSpPr>
          <p:grpSpPr>
            <a:xfrm>
              <a:off x="3105988" y="3944497"/>
              <a:ext cx="90901" cy="257224"/>
              <a:chOff x="3105988" y="3944497"/>
              <a:chExt cx="90901" cy="257224"/>
            </a:xfrm>
          </p:grpSpPr>
          <p:grpSp>
            <p:nvGrpSpPr>
              <p:cNvPr id="424" name="Gráfico 341">
                <a:extLst>
                  <a:ext uri="{FF2B5EF4-FFF2-40B4-BE49-F238E27FC236}">
                    <a16:creationId xmlns:a16="http://schemas.microsoft.com/office/drawing/2014/main" id="{A6CBABA7-6B04-4745-B6E3-CBE7EC1FFE2C}"/>
                  </a:ext>
                </a:extLst>
              </p:cNvPr>
              <p:cNvGrpSpPr/>
              <p:nvPr/>
            </p:nvGrpSpPr>
            <p:grpSpPr>
              <a:xfrm>
                <a:off x="3114718" y="3944497"/>
                <a:ext cx="73442" cy="150610"/>
                <a:chOff x="3114718" y="3944497"/>
                <a:chExt cx="73442" cy="150610"/>
              </a:xfrm>
            </p:grpSpPr>
            <p:sp>
              <p:nvSpPr>
                <p:cNvPr id="425" name="Forma libre: forma 424">
                  <a:extLst>
                    <a:ext uri="{FF2B5EF4-FFF2-40B4-BE49-F238E27FC236}">
                      <a16:creationId xmlns:a16="http://schemas.microsoft.com/office/drawing/2014/main" id="{8DADEAE6-C11F-438B-BF66-E9462F179369}"/>
                    </a:ext>
                  </a:extLst>
                </p:cNvPr>
                <p:cNvSpPr/>
                <p:nvPr/>
              </p:nvSpPr>
              <p:spPr>
                <a:xfrm>
                  <a:off x="3114718" y="3944497"/>
                  <a:ext cx="73442" cy="150610"/>
                </a:xfrm>
                <a:custGeom>
                  <a:avLst/>
                  <a:gdLst>
                    <a:gd name="connsiteX0" fmla="*/ 0 w 73442"/>
                    <a:gd name="connsiteY0" fmla="*/ 150610 h 150610"/>
                    <a:gd name="connsiteX1" fmla="*/ 0 w 73442"/>
                    <a:gd name="connsiteY1" fmla="*/ 43414 h 150610"/>
                    <a:gd name="connsiteX2" fmla="*/ 73443 w 73442"/>
                    <a:gd name="connsiteY2" fmla="*/ 0 h 150610"/>
                    <a:gd name="connsiteX3" fmla="*/ 72861 w 73442"/>
                    <a:gd name="connsiteY3" fmla="*/ 106614 h 150610"/>
                    <a:gd name="connsiteX4" fmla="*/ 0 w 73442"/>
                    <a:gd name="connsiteY4" fmla="*/ 150610 h 150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442" h="150610">
                      <a:moveTo>
                        <a:pt x="0" y="150610"/>
                      </a:moveTo>
                      <a:lnTo>
                        <a:pt x="0" y="43414"/>
                      </a:lnTo>
                      <a:lnTo>
                        <a:pt x="73443" y="0"/>
                      </a:lnTo>
                      <a:lnTo>
                        <a:pt x="72861" y="106614"/>
                      </a:lnTo>
                      <a:lnTo>
                        <a:pt x="0" y="1506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26" name="Forma libre: forma 425">
                  <a:extLst>
                    <a:ext uri="{FF2B5EF4-FFF2-40B4-BE49-F238E27FC236}">
                      <a16:creationId xmlns:a16="http://schemas.microsoft.com/office/drawing/2014/main" id="{B1AACD66-D722-4178-A9BA-0D35A2A9946F}"/>
                    </a:ext>
                  </a:extLst>
                </p:cNvPr>
                <p:cNvSpPr/>
                <p:nvPr/>
              </p:nvSpPr>
              <p:spPr>
                <a:xfrm>
                  <a:off x="3114718" y="3944497"/>
                  <a:ext cx="73442" cy="150610"/>
                </a:xfrm>
                <a:custGeom>
                  <a:avLst/>
                  <a:gdLst>
                    <a:gd name="connsiteX0" fmla="*/ 0 w 73442"/>
                    <a:gd name="connsiteY0" fmla="*/ 150610 h 150610"/>
                    <a:gd name="connsiteX1" fmla="*/ 0 w 73442"/>
                    <a:gd name="connsiteY1" fmla="*/ 43414 h 150610"/>
                    <a:gd name="connsiteX2" fmla="*/ 73443 w 73442"/>
                    <a:gd name="connsiteY2" fmla="*/ 0 h 150610"/>
                    <a:gd name="connsiteX3" fmla="*/ 72861 w 73442"/>
                    <a:gd name="connsiteY3" fmla="*/ 106614 h 150610"/>
                    <a:gd name="connsiteX4" fmla="*/ 0 w 73442"/>
                    <a:gd name="connsiteY4" fmla="*/ 150610 h 150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442" h="150610">
                      <a:moveTo>
                        <a:pt x="0" y="150610"/>
                      </a:moveTo>
                      <a:lnTo>
                        <a:pt x="0" y="43414"/>
                      </a:lnTo>
                      <a:lnTo>
                        <a:pt x="73443" y="0"/>
                      </a:lnTo>
                      <a:lnTo>
                        <a:pt x="72861" y="106614"/>
                      </a:lnTo>
                      <a:lnTo>
                        <a:pt x="0" y="150610"/>
                      </a:lnTo>
                      <a:close/>
                    </a:path>
                  </a:pathLst>
                </a:custGeom>
                <a:noFill/>
                <a:ln w="8706" cap="rnd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427" name="Gráfico 341">
                <a:extLst>
                  <a:ext uri="{FF2B5EF4-FFF2-40B4-BE49-F238E27FC236}">
                    <a16:creationId xmlns:a16="http://schemas.microsoft.com/office/drawing/2014/main" id="{12C317DC-2CFF-415B-A03E-86D05BC25A50}"/>
                  </a:ext>
                </a:extLst>
              </p:cNvPr>
              <p:cNvGrpSpPr/>
              <p:nvPr/>
            </p:nvGrpSpPr>
            <p:grpSpPr>
              <a:xfrm>
                <a:off x="3105988" y="4040287"/>
                <a:ext cx="90901" cy="161434"/>
                <a:chOff x="3105988" y="4040287"/>
                <a:chExt cx="90901" cy="161434"/>
              </a:xfrm>
            </p:grpSpPr>
            <p:sp>
              <p:nvSpPr>
                <p:cNvPr id="428" name="Forma libre: forma 427">
                  <a:extLst>
                    <a:ext uri="{FF2B5EF4-FFF2-40B4-BE49-F238E27FC236}">
                      <a16:creationId xmlns:a16="http://schemas.microsoft.com/office/drawing/2014/main" id="{1BB890B7-209F-48B0-9113-63CDA4AF9963}"/>
                    </a:ext>
                  </a:extLst>
                </p:cNvPr>
                <p:cNvSpPr/>
                <p:nvPr/>
              </p:nvSpPr>
              <p:spPr>
                <a:xfrm>
                  <a:off x="3105988" y="4040287"/>
                  <a:ext cx="90901" cy="161434"/>
                </a:xfrm>
                <a:custGeom>
                  <a:avLst/>
                  <a:gdLst>
                    <a:gd name="connsiteX0" fmla="*/ 0 w 90901"/>
                    <a:gd name="connsiteY0" fmla="*/ 161435 h 161434"/>
                    <a:gd name="connsiteX1" fmla="*/ 0 w 90901"/>
                    <a:gd name="connsiteY1" fmla="*/ 54238 h 161434"/>
                    <a:gd name="connsiteX2" fmla="*/ 90901 w 90901"/>
                    <a:gd name="connsiteY2" fmla="*/ 0 h 161434"/>
                    <a:gd name="connsiteX3" fmla="*/ 90320 w 90901"/>
                    <a:gd name="connsiteY3" fmla="*/ 106731 h 161434"/>
                    <a:gd name="connsiteX4" fmla="*/ 0 w 90901"/>
                    <a:gd name="connsiteY4" fmla="*/ 161435 h 161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01" h="161434">
                      <a:moveTo>
                        <a:pt x="0" y="161435"/>
                      </a:moveTo>
                      <a:lnTo>
                        <a:pt x="0" y="54238"/>
                      </a:lnTo>
                      <a:lnTo>
                        <a:pt x="90901" y="0"/>
                      </a:lnTo>
                      <a:lnTo>
                        <a:pt x="90320" y="106731"/>
                      </a:lnTo>
                      <a:lnTo>
                        <a:pt x="0" y="1614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29" name="Forma libre: forma 428">
                  <a:extLst>
                    <a:ext uri="{FF2B5EF4-FFF2-40B4-BE49-F238E27FC236}">
                      <a16:creationId xmlns:a16="http://schemas.microsoft.com/office/drawing/2014/main" id="{17A4CA34-0E14-404A-A287-B99AB332A269}"/>
                    </a:ext>
                  </a:extLst>
                </p:cNvPr>
                <p:cNvSpPr/>
                <p:nvPr/>
              </p:nvSpPr>
              <p:spPr>
                <a:xfrm>
                  <a:off x="3105988" y="4040287"/>
                  <a:ext cx="90901" cy="161434"/>
                </a:xfrm>
                <a:custGeom>
                  <a:avLst/>
                  <a:gdLst>
                    <a:gd name="connsiteX0" fmla="*/ 0 w 90901"/>
                    <a:gd name="connsiteY0" fmla="*/ 161435 h 161434"/>
                    <a:gd name="connsiteX1" fmla="*/ 0 w 90901"/>
                    <a:gd name="connsiteY1" fmla="*/ 54238 h 161434"/>
                    <a:gd name="connsiteX2" fmla="*/ 90901 w 90901"/>
                    <a:gd name="connsiteY2" fmla="*/ 0 h 161434"/>
                    <a:gd name="connsiteX3" fmla="*/ 90320 w 90901"/>
                    <a:gd name="connsiteY3" fmla="*/ 106731 h 161434"/>
                    <a:gd name="connsiteX4" fmla="*/ 0 w 90901"/>
                    <a:gd name="connsiteY4" fmla="*/ 161435 h 161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901" h="161434">
                      <a:moveTo>
                        <a:pt x="0" y="161435"/>
                      </a:moveTo>
                      <a:lnTo>
                        <a:pt x="0" y="54238"/>
                      </a:lnTo>
                      <a:lnTo>
                        <a:pt x="90901" y="0"/>
                      </a:lnTo>
                      <a:lnTo>
                        <a:pt x="90320" y="106731"/>
                      </a:lnTo>
                      <a:lnTo>
                        <a:pt x="0" y="161435"/>
                      </a:lnTo>
                      <a:close/>
                    </a:path>
                  </a:pathLst>
                </a:custGeom>
                <a:noFill/>
                <a:ln w="8706" cap="rnd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430" name="Gráfico 341">
            <a:extLst>
              <a:ext uri="{FF2B5EF4-FFF2-40B4-BE49-F238E27FC236}">
                <a16:creationId xmlns:a16="http://schemas.microsoft.com/office/drawing/2014/main" id="{536E7B9C-B22C-4E2A-9673-D4333A5A06C4}"/>
              </a:ext>
            </a:extLst>
          </p:cNvPr>
          <p:cNvGrpSpPr/>
          <p:nvPr/>
        </p:nvGrpSpPr>
        <p:grpSpPr>
          <a:xfrm>
            <a:off x="2964690" y="4677761"/>
            <a:ext cx="29563" cy="162947"/>
            <a:chOff x="2964690" y="4677761"/>
            <a:chExt cx="29563" cy="162947"/>
          </a:xfrm>
          <a:solidFill>
            <a:srgbClr val="FF485A"/>
          </a:solidFill>
        </p:grpSpPr>
        <p:sp>
          <p:nvSpPr>
            <p:cNvPr id="431" name="Forma libre: forma 430">
              <a:extLst>
                <a:ext uri="{FF2B5EF4-FFF2-40B4-BE49-F238E27FC236}">
                  <a16:creationId xmlns:a16="http://schemas.microsoft.com/office/drawing/2014/main" id="{385EC5C0-FCB5-4850-AC5C-92B9020EDE4F}"/>
                </a:ext>
              </a:extLst>
            </p:cNvPr>
            <p:cNvSpPr/>
            <p:nvPr/>
          </p:nvSpPr>
          <p:spPr>
            <a:xfrm>
              <a:off x="2979471" y="4677761"/>
              <a:ext cx="11639" cy="152938"/>
            </a:xfrm>
            <a:custGeom>
              <a:avLst/>
              <a:gdLst>
                <a:gd name="connsiteX0" fmla="*/ 0 w 11639"/>
                <a:gd name="connsiteY0" fmla="*/ 152938 h 152938"/>
                <a:gd name="connsiteX1" fmla="*/ 0 w 11639"/>
                <a:gd name="connsiteY1" fmla="*/ 0 h 152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39" h="152938">
                  <a:moveTo>
                    <a:pt x="0" y="152938"/>
                  </a:moveTo>
                  <a:lnTo>
                    <a:pt x="0" y="0"/>
                  </a:lnTo>
                </a:path>
              </a:pathLst>
            </a:custGeom>
            <a:ln w="8706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2" name="Forma libre: forma 431">
              <a:extLst>
                <a:ext uri="{FF2B5EF4-FFF2-40B4-BE49-F238E27FC236}">
                  <a16:creationId xmlns:a16="http://schemas.microsoft.com/office/drawing/2014/main" id="{6C1512E2-4387-4815-948C-314E1453C4AE}"/>
                </a:ext>
              </a:extLst>
            </p:cNvPr>
            <p:cNvSpPr/>
            <p:nvPr/>
          </p:nvSpPr>
          <p:spPr>
            <a:xfrm>
              <a:off x="2964690" y="4813357"/>
              <a:ext cx="29563" cy="27351"/>
            </a:xfrm>
            <a:custGeom>
              <a:avLst/>
              <a:gdLst>
                <a:gd name="connsiteX0" fmla="*/ 29563 w 29563"/>
                <a:gd name="connsiteY0" fmla="*/ 0 h 27351"/>
                <a:gd name="connsiteX1" fmla="*/ 14782 w 29563"/>
                <a:gd name="connsiteY1" fmla="*/ 14782 h 27351"/>
                <a:gd name="connsiteX2" fmla="*/ 0 w 29563"/>
                <a:gd name="connsiteY2" fmla="*/ 0 h 27351"/>
                <a:gd name="connsiteX3" fmla="*/ 0 w 29563"/>
                <a:gd name="connsiteY3" fmla="*/ 12570 h 27351"/>
                <a:gd name="connsiteX4" fmla="*/ 14782 w 29563"/>
                <a:gd name="connsiteY4" fmla="*/ 27352 h 27351"/>
                <a:gd name="connsiteX5" fmla="*/ 29563 w 29563"/>
                <a:gd name="connsiteY5" fmla="*/ 12570 h 27351"/>
                <a:gd name="connsiteX6" fmla="*/ 29563 w 29563"/>
                <a:gd name="connsiteY6" fmla="*/ 0 h 2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63" h="27351">
                  <a:moveTo>
                    <a:pt x="29563" y="0"/>
                  </a:moveTo>
                  <a:lnTo>
                    <a:pt x="14782" y="14782"/>
                  </a:lnTo>
                  <a:lnTo>
                    <a:pt x="0" y="0"/>
                  </a:lnTo>
                  <a:lnTo>
                    <a:pt x="0" y="12570"/>
                  </a:lnTo>
                  <a:lnTo>
                    <a:pt x="14782" y="27352"/>
                  </a:lnTo>
                  <a:lnTo>
                    <a:pt x="29563" y="12570"/>
                  </a:lnTo>
                  <a:lnTo>
                    <a:pt x="29563" y="0"/>
                  </a:ln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35" name="Gráfico 343">
            <a:extLst>
              <a:ext uri="{FF2B5EF4-FFF2-40B4-BE49-F238E27FC236}">
                <a16:creationId xmlns:a16="http://schemas.microsoft.com/office/drawing/2014/main" id="{FFB56FB7-70ED-4E99-8D90-964E2E4CC726}"/>
              </a:ext>
            </a:extLst>
          </p:cNvPr>
          <p:cNvGrpSpPr/>
          <p:nvPr/>
        </p:nvGrpSpPr>
        <p:grpSpPr>
          <a:xfrm>
            <a:off x="4376610" y="3328671"/>
            <a:ext cx="1104901" cy="1096870"/>
            <a:chOff x="4376610" y="3328671"/>
            <a:chExt cx="1104901" cy="1096870"/>
          </a:xfrm>
        </p:grpSpPr>
        <p:grpSp>
          <p:nvGrpSpPr>
            <p:cNvPr id="436" name="Gráfico 343">
              <a:extLst>
                <a:ext uri="{FF2B5EF4-FFF2-40B4-BE49-F238E27FC236}">
                  <a16:creationId xmlns:a16="http://schemas.microsoft.com/office/drawing/2014/main" id="{EE94D732-ECA2-4D61-A944-2F645FA2B517}"/>
                </a:ext>
              </a:extLst>
            </p:cNvPr>
            <p:cNvGrpSpPr/>
            <p:nvPr/>
          </p:nvGrpSpPr>
          <p:grpSpPr>
            <a:xfrm>
              <a:off x="4522914" y="3615692"/>
              <a:ext cx="810780" cy="809849"/>
              <a:chOff x="4522914" y="3615692"/>
              <a:chExt cx="810780" cy="809849"/>
            </a:xfrm>
            <a:solidFill>
              <a:srgbClr val="D6D6D6"/>
            </a:solidFill>
          </p:grpSpPr>
          <p:sp>
            <p:nvSpPr>
              <p:cNvPr id="437" name="Forma libre: forma 436">
                <a:extLst>
                  <a:ext uri="{FF2B5EF4-FFF2-40B4-BE49-F238E27FC236}">
                    <a16:creationId xmlns:a16="http://schemas.microsoft.com/office/drawing/2014/main" id="{6883870D-FF4B-4339-AE1B-CA4030FCFC15}"/>
                  </a:ext>
                </a:extLst>
              </p:cNvPr>
              <p:cNvSpPr/>
              <p:nvPr/>
            </p:nvSpPr>
            <p:spPr>
              <a:xfrm>
                <a:off x="4522914" y="3615692"/>
                <a:ext cx="250240" cy="809849"/>
              </a:xfrm>
              <a:custGeom>
                <a:avLst/>
                <a:gdLst>
                  <a:gd name="connsiteX0" fmla="*/ 125120 w 250240"/>
                  <a:gd name="connsiteY0" fmla="*/ 0 h 809849"/>
                  <a:gd name="connsiteX1" fmla="*/ 0 w 250240"/>
                  <a:gd name="connsiteY1" fmla="*/ 86595 h 809849"/>
                  <a:gd name="connsiteX2" fmla="*/ 815 w 250240"/>
                  <a:gd name="connsiteY2" fmla="*/ 96255 h 809849"/>
                  <a:gd name="connsiteX3" fmla="*/ 233 w 250240"/>
                  <a:gd name="connsiteY3" fmla="*/ 719530 h 809849"/>
                  <a:gd name="connsiteX4" fmla="*/ 0 w 250240"/>
                  <a:gd name="connsiteY4" fmla="*/ 723255 h 809849"/>
                  <a:gd name="connsiteX5" fmla="*/ 125120 w 250240"/>
                  <a:gd name="connsiteY5" fmla="*/ 809850 h 809849"/>
                  <a:gd name="connsiteX6" fmla="*/ 250241 w 250240"/>
                  <a:gd name="connsiteY6" fmla="*/ 723255 h 809849"/>
                  <a:gd name="connsiteX7" fmla="*/ 250241 w 250240"/>
                  <a:gd name="connsiteY7" fmla="*/ 86711 h 809849"/>
                  <a:gd name="connsiteX8" fmla="*/ 125120 w 250240"/>
                  <a:gd name="connsiteY8" fmla="*/ 116 h 809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0240" h="809849">
                    <a:moveTo>
                      <a:pt x="125120" y="0"/>
                    </a:moveTo>
                    <a:cubicBezTo>
                      <a:pt x="55984" y="0"/>
                      <a:pt x="0" y="38758"/>
                      <a:pt x="0" y="86595"/>
                    </a:cubicBezTo>
                    <a:cubicBezTo>
                      <a:pt x="0" y="89854"/>
                      <a:pt x="349" y="92997"/>
                      <a:pt x="815" y="96255"/>
                    </a:cubicBezTo>
                    <a:lnTo>
                      <a:pt x="233" y="719530"/>
                    </a:lnTo>
                    <a:cubicBezTo>
                      <a:pt x="233" y="720810"/>
                      <a:pt x="0" y="721974"/>
                      <a:pt x="0" y="723255"/>
                    </a:cubicBezTo>
                    <a:cubicBezTo>
                      <a:pt x="0" y="771091"/>
                      <a:pt x="55984" y="809850"/>
                      <a:pt x="125120" y="809850"/>
                    </a:cubicBezTo>
                    <a:cubicBezTo>
                      <a:pt x="194257" y="809850"/>
                      <a:pt x="250241" y="771091"/>
                      <a:pt x="250241" y="723255"/>
                    </a:cubicBezTo>
                    <a:lnTo>
                      <a:pt x="250241" y="86711"/>
                    </a:lnTo>
                    <a:cubicBezTo>
                      <a:pt x="250241" y="38875"/>
                      <a:pt x="194257" y="116"/>
                      <a:pt x="125120" y="116"/>
                    </a:cubicBezTo>
                    <a:close/>
                  </a:path>
                </a:pathLst>
              </a:custGeom>
              <a:solidFill>
                <a:srgbClr val="D6D6D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8" name="Forma libre: forma 437">
                <a:extLst>
                  <a:ext uri="{FF2B5EF4-FFF2-40B4-BE49-F238E27FC236}">
                    <a16:creationId xmlns:a16="http://schemas.microsoft.com/office/drawing/2014/main" id="{9CEDA2CD-33E8-48A2-80E1-FAFE149B6702}"/>
                  </a:ext>
                </a:extLst>
              </p:cNvPr>
              <p:cNvSpPr/>
              <p:nvPr/>
            </p:nvSpPr>
            <p:spPr>
              <a:xfrm>
                <a:off x="4804813" y="3719629"/>
                <a:ext cx="250240" cy="542615"/>
              </a:xfrm>
              <a:custGeom>
                <a:avLst/>
                <a:gdLst>
                  <a:gd name="connsiteX0" fmla="*/ 125120 w 250240"/>
                  <a:gd name="connsiteY0" fmla="*/ 116 h 542615"/>
                  <a:gd name="connsiteX1" fmla="*/ 0 w 250240"/>
                  <a:gd name="connsiteY1" fmla="*/ 86711 h 542615"/>
                  <a:gd name="connsiteX2" fmla="*/ 815 w 250240"/>
                  <a:gd name="connsiteY2" fmla="*/ 96255 h 542615"/>
                  <a:gd name="connsiteX3" fmla="*/ 233 w 250240"/>
                  <a:gd name="connsiteY3" fmla="*/ 452296 h 542615"/>
                  <a:gd name="connsiteX4" fmla="*/ 0 w 250240"/>
                  <a:gd name="connsiteY4" fmla="*/ 456021 h 542615"/>
                  <a:gd name="connsiteX5" fmla="*/ 125120 w 250240"/>
                  <a:gd name="connsiteY5" fmla="*/ 542616 h 542615"/>
                  <a:gd name="connsiteX6" fmla="*/ 250241 w 250240"/>
                  <a:gd name="connsiteY6" fmla="*/ 456021 h 542615"/>
                  <a:gd name="connsiteX7" fmla="*/ 250241 w 250240"/>
                  <a:gd name="connsiteY7" fmla="*/ 86595 h 542615"/>
                  <a:gd name="connsiteX8" fmla="*/ 250241 w 250240"/>
                  <a:gd name="connsiteY8" fmla="*/ 86595 h 542615"/>
                  <a:gd name="connsiteX9" fmla="*/ 125120 w 250240"/>
                  <a:gd name="connsiteY9" fmla="*/ 0 h 54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0240" h="542615">
                    <a:moveTo>
                      <a:pt x="125120" y="116"/>
                    </a:moveTo>
                    <a:cubicBezTo>
                      <a:pt x="55984" y="116"/>
                      <a:pt x="0" y="38875"/>
                      <a:pt x="0" y="86711"/>
                    </a:cubicBezTo>
                    <a:cubicBezTo>
                      <a:pt x="0" y="89970"/>
                      <a:pt x="349" y="93113"/>
                      <a:pt x="815" y="96255"/>
                    </a:cubicBezTo>
                    <a:lnTo>
                      <a:pt x="233" y="452296"/>
                    </a:lnTo>
                    <a:cubicBezTo>
                      <a:pt x="233" y="453576"/>
                      <a:pt x="0" y="454740"/>
                      <a:pt x="0" y="456021"/>
                    </a:cubicBezTo>
                    <a:cubicBezTo>
                      <a:pt x="0" y="503857"/>
                      <a:pt x="55984" y="542616"/>
                      <a:pt x="125120" y="542616"/>
                    </a:cubicBezTo>
                    <a:cubicBezTo>
                      <a:pt x="194257" y="542616"/>
                      <a:pt x="250241" y="503857"/>
                      <a:pt x="250241" y="456021"/>
                    </a:cubicBezTo>
                    <a:lnTo>
                      <a:pt x="250241" y="86595"/>
                    </a:lnTo>
                    <a:lnTo>
                      <a:pt x="250241" y="86595"/>
                    </a:lnTo>
                    <a:cubicBezTo>
                      <a:pt x="250241" y="38758"/>
                      <a:pt x="194257" y="0"/>
                      <a:pt x="125120" y="0"/>
                    </a:cubicBezTo>
                    <a:close/>
                  </a:path>
                </a:pathLst>
              </a:custGeom>
              <a:solidFill>
                <a:srgbClr val="D6D6D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9" name="Forma libre: forma 438">
                <a:extLst>
                  <a:ext uri="{FF2B5EF4-FFF2-40B4-BE49-F238E27FC236}">
                    <a16:creationId xmlns:a16="http://schemas.microsoft.com/office/drawing/2014/main" id="{473083C1-7B31-40D3-AB52-2A9C81461C9E}"/>
                  </a:ext>
                </a:extLst>
              </p:cNvPr>
              <p:cNvSpPr/>
              <p:nvPr/>
            </p:nvSpPr>
            <p:spPr>
              <a:xfrm>
                <a:off x="5083337" y="3795982"/>
                <a:ext cx="250357" cy="302035"/>
              </a:xfrm>
              <a:custGeom>
                <a:avLst/>
                <a:gdLst>
                  <a:gd name="connsiteX0" fmla="*/ 125120 w 250357"/>
                  <a:gd name="connsiteY0" fmla="*/ 0 h 302035"/>
                  <a:gd name="connsiteX1" fmla="*/ 0 w 250357"/>
                  <a:gd name="connsiteY1" fmla="*/ 86595 h 302035"/>
                  <a:gd name="connsiteX2" fmla="*/ 815 w 250357"/>
                  <a:gd name="connsiteY2" fmla="*/ 96023 h 302035"/>
                  <a:gd name="connsiteX3" fmla="*/ 349 w 250357"/>
                  <a:gd name="connsiteY3" fmla="*/ 211716 h 302035"/>
                  <a:gd name="connsiteX4" fmla="*/ 116 w 250357"/>
                  <a:gd name="connsiteY4" fmla="*/ 215440 h 302035"/>
                  <a:gd name="connsiteX5" fmla="*/ 125237 w 250357"/>
                  <a:gd name="connsiteY5" fmla="*/ 302035 h 302035"/>
                  <a:gd name="connsiteX6" fmla="*/ 250357 w 250357"/>
                  <a:gd name="connsiteY6" fmla="*/ 215440 h 302035"/>
                  <a:gd name="connsiteX7" fmla="*/ 250357 w 250357"/>
                  <a:gd name="connsiteY7" fmla="*/ 86595 h 302035"/>
                  <a:gd name="connsiteX8" fmla="*/ 125237 w 250357"/>
                  <a:gd name="connsiteY8" fmla="*/ 0 h 302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0357" h="302035">
                    <a:moveTo>
                      <a:pt x="125120" y="0"/>
                    </a:moveTo>
                    <a:cubicBezTo>
                      <a:pt x="55984" y="0"/>
                      <a:pt x="0" y="38758"/>
                      <a:pt x="0" y="86595"/>
                    </a:cubicBezTo>
                    <a:cubicBezTo>
                      <a:pt x="0" y="89738"/>
                      <a:pt x="233" y="92997"/>
                      <a:pt x="815" y="96023"/>
                    </a:cubicBezTo>
                    <a:lnTo>
                      <a:pt x="349" y="211716"/>
                    </a:lnTo>
                    <a:cubicBezTo>
                      <a:pt x="349" y="212996"/>
                      <a:pt x="116" y="214160"/>
                      <a:pt x="116" y="215440"/>
                    </a:cubicBezTo>
                    <a:cubicBezTo>
                      <a:pt x="116" y="263277"/>
                      <a:pt x="56101" y="302035"/>
                      <a:pt x="125237" y="302035"/>
                    </a:cubicBezTo>
                    <a:cubicBezTo>
                      <a:pt x="194373" y="302035"/>
                      <a:pt x="250357" y="263277"/>
                      <a:pt x="250357" y="215440"/>
                    </a:cubicBezTo>
                    <a:lnTo>
                      <a:pt x="250357" y="86595"/>
                    </a:lnTo>
                    <a:cubicBezTo>
                      <a:pt x="250357" y="38758"/>
                      <a:pt x="194373" y="0"/>
                      <a:pt x="125237" y="0"/>
                    </a:cubicBezTo>
                    <a:close/>
                  </a:path>
                </a:pathLst>
              </a:custGeom>
              <a:solidFill>
                <a:srgbClr val="D6D6D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40" name="Gráfico 343">
              <a:extLst>
                <a:ext uri="{FF2B5EF4-FFF2-40B4-BE49-F238E27FC236}">
                  <a16:creationId xmlns:a16="http://schemas.microsoft.com/office/drawing/2014/main" id="{11D3456A-69C9-48D0-A072-F58992F674CA}"/>
                </a:ext>
              </a:extLst>
            </p:cNvPr>
            <p:cNvGrpSpPr/>
            <p:nvPr/>
          </p:nvGrpSpPr>
          <p:grpSpPr>
            <a:xfrm>
              <a:off x="4376610" y="3328671"/>
              <a:ext cx="1104901" cy="1078480"/>
              <a:chOff x="4376610" y="3328671"/>
              <a:chExt cx="1104901" cy="1078480"/>
            </a:xfrm>
            <a:noFill/>
          </p:grpSpPr>
          <p:sp>
            <p:nvSpPr>
              <p:cNvPr id="441" name="Forma libre: forma 440">
                <a:extLst>
                  <a:ext uri="{FF2B5EF4-FFF2-40B4-BE49-F238E27FC236}">
                    <a16:creationId xmlns:a16="http://schemas.microsoft.com/office/drawing/2014/main" id="{64520A55-A50B-4776-A34B-B32D13F9BED5}"/>
                  </a:ext>
                </a:extLst>
              </p:cNvPr>
              <p:cNvSpPr/>
              <p:nvPr/>
            </p:nvSpPr>
            <p:spPr>
              <a:xfrm>
                <a:off x="4471353" y="3328671"/>
                <a:ext cx="1010158" cy="1078480"/>
              </a:xfrm>
              <a:custGeom>
                <a:avLst/>
                <a:gdLst>
                  <a:gd name="connsiteX0" fmla="*/ 0 w 1010158"/>
                  <a:gd name="connsiteY0" fmla="*/ 0 h 1078480"/>
                  <a:gd name="connsiteX1" fmla="*/ 0 w 1010158"/>
                  <a:gd name="connsiteY1" fmla="*/ 1078481 h 1078480"/>
                  <a:gd name="connsiteX2" fmla="*/ 1010159 w 1010158"/>
                  <a:gd name="connsiteY2" fmla="*/ 484886 h 1078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0158" h="1078480">
                    <a:moveTo>
                      <a:pt x="0" y="0"/>
                    </a:moveTo>
                    <a:lnTo>
                      <a:pt x="0" y="1078481"/>
                    </a:lnTo>
                    <a:lnTo>
                      <a:pt x="1010159" y="484886"/>
                    </a:lnTo>
                  </a:path>
                </a:pathLst>
              </a:custGeom>
              <a:noFill/>
              <a:ln w="8706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2" name="Forma libre: forma 441">
                <a:extLst>
                  <a:ext uri="{FF2B5EF4-FFF2-40B4-BE49-F238E27FC236}">
                    <a16:creationId xmlns:a16="http://schemas.microsoft.com/office/drawing/2014/main" id="{19FA01A4-3298-4DE3-A3D0-2C48F8A34F67}"/>
                  </a:ext>
                </a:extLst>
              </p:cNvPr>
              <p:cNvSpPr/>
              <p:nvPr/>
            </p:nvSpPr>
            <p:spPr>
              <a:xfrm>
                <a:off x="4376610" y="3438195"/>
                <a:ext cx="90901" cy="55984"/>
              </a:xfrm>
              <a:custGeom>
                <a:avLst/>
                <a:gdLst>
                  <a:gd name="connsiteX0" fmla="*/ 90901 w 90901"/>
                  <a:gd name="connsiteY0" fmla="*/ 0 h 55984"/>
                  <a:gd name="connsiteX1" fmla="*/ 0 w 90901"/>
                  <a:gd name="connsiteY1" fmla="*/ 55984 h 5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901" h="55984">
                    <a:moveTo>
                      <a:pt x="90901" y="0"/>
                    </a:moveTo>
                    <a:lnTo>
                      <a:pt x="0" y="55984"/>
                    </a:lnTo>
                  </a:path>
                </a:pathLst>
              </a:custGeom>
              <a:ln w="8706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3" name="Forma libre: forma 442">
                <a:extLst>
                  <a:ext uri="{FF2B5EF4-FFF2-40B4-BE49-F238E27FC236}">
                    <a16:creationId xmlns:a16="http://schemas.microsoft.com/office/drawing/2014/main" id="{B651D9C2-BD8C-4EFB-B5D8-6FBFD0C8CAB1}"/>
                  </a:ext>
                </a:extLst>
              </p:cNvPr>
              <p:cNvSpPr/>
              <p:nvPr/>
            </p:nvSpPr>
            <p:spPr>
              <a:xfrm>
                <a:off x="4376610" y="3652704"/>
                <a:ext cx="90901" cy="55867"/>
              </a:xfrm>
              <a:custGeom>
                <a:avLst/>
                <a:gdLst>
                  <a:gd name="connsiteX0" fmla="*/ 90901 w 90901"/>
                  <a:gd name="connsiteY0" fmla="*/ 0 h 55867"/>
                  <a:gd name="connsiteX1" fmla="*/ 0 w 90901"/>
                  <a:gd name="connsiteY1" fmla="*/ 55868 h 55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901" h="55867">
                    <a:moveTo>
                      <a:pt x="90901" y="0"/>
                    </a:moveTo>
                    <a:lnTo>
                      <a:pt x="0" y="55868"/>
                    </a:lnTo>
                  </a:path>
                </a:pathLst>
              </a:custGeom>
              <a:ln w="8706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4" name="Forma libre: forma 443">
                <a:extLst>
                  <a:ext uri="{FF2B5EF4-FFF2-40B4-BE49-F238E27FC236}">
                    <a16:creationId xmlns:a16="http://schemas.microsoft.com/office/drawing/2014/main" id="{5ED7B356-6C94-4F6C-A673-1DAC68E49519}"/>
                  </a:ext>
                </a:extLst>
              </p:cNvPr>
              <p:cNvSpPr/>
              <p:nvPr/>
            </p:nvSpPr>
            <p:spPr>
              <a:xfrm>
                <a:off x="4376610" y="3867097"/>
                <a:ext cx="90901" cy="55984"/>
              </a:xfrm>
              <a:custGeom>
                <a:avLst/>
                <a:gdLst>
                  <a:gd name="connsiteX0" fmla="*/ 90901 w 90901"/>
                  <a:gd name="connsiteY0" fmla="*/ 0 h 55984"/>
                  <a:gd name="connsiteX1" fmla="*/ 0 w 90901"/>
                  <a:gd name="connsiteY1" fmla="*/ 55984 h 5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901" h="55984">
                    <a:moveTo>
                      <a:pt x="90901" y="0"/>
                    </a:moveTo>
                    <a:lnTo>
                      <a:pt x="0" y="55984"/>
                    </a:lnTo>
                  </a:path>
                </a:pathLst>
              </a:custGeom>
              <a:ln w="8706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5" name="Forma libre: forma 444">
                <a:extLst>
                  <a:ext uri="{FF2B5EF4-FFF2-40B4-BE49-F238E27FC236}">
                    <a16:creationId xmlns:a16="http://schemas.microsoft.com/office/drawing/2014/main" id="{758E1554-2C50-46AD-8F84-120861464517}"/>
                  </a:ext>
                </a:extLst>
              </p:cNvPr>
              <p:cNvSpPr/>
              <p:nvPr/>
            </p:nvSpPr>
            <p:spPr>
              <a:xfrm>
                <a:off x="4376610" y="4090917"/>
                <a:ext cx="90901" cy="55984"/>
              </a:xfrm>
              <a:custGeom>
                <a:avLst/>
                <a:gdLst>
                  <a:gd name="connsiteX0" fmla="*/ 90901 w 90901"/>
                  <a:gd name="connsiteY0" fmla="*/ 0 h 55984"/>
                  <a:gd name="connsiteX1" fmla="*/ 0 w 90901"/>
                  <a:gd name="connsiteY1" fmla="*/ 55984 h 5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901" h="55984">
                    <a:moveTo>
                      <a:pt x="90901" y="0"/>
                    </a:moveTo>
                    <a:lnTo>
                      <a:pt x="0" y="55984"/>
                    </a:lnTo>
                  </a:path>
                </a:pathLst>
              </a:custGeom>
              <a:ln w="8706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46" name="Forma libre: forma 445">
                <a:extLst>
                  <a:ext uri="{FF2B5EF4-FFF2-40B4-BE49-F238E27FC236}">
                    <a16:creationId xmlns:a16="http://schemas.microsoft.com/office/drawing/2014/main" id="{C70416C3-94BC-406C-9FBF-2286120EFA98}"/>
                  </a:ext>
                </a:extLst>
              </p:cNvPr>
              <p:cNvSpPr/>
              <p:nvPr/>
            </p:nvSpPr>
            <p:spPr>
              <a:xfrm>
                <a:off x="4376610" y="4295998"/>
                <a:ext cx="90901" cy="55984"/>
              </a:xfrm>
              <a:custGeom>
                <a:avLst/>
                <a:gdLst>
                  <a:gd name="connsiteX0" fmla="*/ 90901 w 90901"/>
                  <a:gd name="connsiteY0" fmla="*/ 0 h 55984"/>
                  <a:gd name="connsiteX1" fmla="*/ 0 w 90901"/>
                  <a:gd name="connsiteY1" fmla="*/ 55984 h 5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901" h="55984">
                    <a:moveTo>
                      <a:pt x="90901" y="0"/>
                    </a:moveTo>
                    <a:lnTo>
                      <a:pt x="0" y="55984"/>
                    </a:lnTo>
                  </a:path>
                </a:pathLst>
              </a:custGeom>
              <a:ln w="8706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47" name="Gráfico 343">
              <a:extLst>
                <a:ext uri="{FF2B5EF4-FFF2-40B4-BE49-F238E27FC236}">
                  <a16:creationId xmlns:a16="http://schemas.microsoft.com/office/drawing/2014/main" id="{7C169AE7-C62C-4AB5-8D40-8F446EC89A17}"/>
                </a:ext>
              </a:extLst>
            </p:cNvPr>
            <p:cNvGrpSpPr/>
            <p:nvPr/>
          </p:nvGrpSpPr>
          <p:grpSpPr>
            <a:xfrm>
              <a:off x="4522914" y="3569135"/>
              <a:ext cx="810664" cy="809733"/>
              <a:chOff x="4522914" y="3569135"/>
              <a:chExt cx="810664" cy="809733"/>
            </a:xfrm>
          </p:grpSpPr>
          <p:grpSp>
            <p:nvGrpSpPr>
              <p:cNvPr id="448" name="Gráfico 343">
                <a:extLst>
                  <a:ext uri="{FF2B5EF4-FFF2-40B4-BE49-F238E27FC236}">
                    <a16:creationId xmlns:a16="http://schemas.microsoft.com/office/drawing/2014/main" id="{D27FBA6C-80FB-4B14-A02D-2ED53E98DB1C}"/>
                  </a:ext>
                </a:extLst>
              </p:cNvPr>
              <p:cNvGrpSpPr/>
              <p:nvPr/>
            </p:nvGrpSpPr>
            <p:grpSpPr>
              <a:xfrm>
                <a:off x="4522914" y="3569135"/>
                <a:ext cx="250240" cy="809733"/>
                <a:chOff x="4522914" y="3569135"/>
                <a:chExt cx="250240" cy="809733"/>
              </a:xfrm>
            </p:grpSpPr>
            <p:sp>
              <p:nvSpPr>
                <p:cNvPr id="449" name="Forma libre: forma 448">
                  <a:extLst>
                    <a:ext uri="{FF2B5EF4-FFF2-40B4-BE49-F238E27FC236}">
                      <a16:creationId xmlns:a16="http://schemas.microsoft.com/office/drawing/2014/main" id="{A799B3BD-D8CF-49D9-9C76-4E728869199D}"/>
                    </a:ext>
                  </a:extLst>
                </p:cNvPr>
                <p:cNvSpPr/>
                <p:nvPr/>
              </p:nvSpPr>
              <p:spPr>
                <a:xfrm>
                  <a:off x="4522914" y="3610222"/>
                  <a:ext cx="250240" cy="768647"/>
                </a:xfrm>
                <a:custGeom>
                  <a:avLst/>
                  <a:gdLst>
                    <a:gd name="connsiteX0" fmla="*/ 235343 w 250240"/>
                    <a:gd name="connsiteY0" fmla="*/ 45509 h 768647"/>
                    <a:gd name="connsiteX1" fmla="*/ 125120 w 250240"/>
                    <a:gd name="connsiteY1" fmla="*/ 0 h 768647"/>
                    <a:gd name="connsiteX2" fmla="*/ 14898 w 250240"/>
                    <a:gd name="connsiteY2" fmla="*/ 45509 h 768647"/>
                    <a:gd name="connsiteX3" fmla="*/ 815 w 250240"/>
                    <a:gd name="connsiteY3" fmla="*/ 45509 h 768647"/>
                    <a:gd name="connsiteX4" fmla="*/ 233 w 250240"/>
                    <a:gd name="connsiteY4" fmla="*/ 678328 h 768647"/>
                    <a:gd name="connsiteX5" fmla="*/ 0 w 250240"/>
                    <a:gd name="connsiteY5" fmla="*/ 682052 h 768647"/>
                    <a:gd name="connsiteX6" fmla="*/ 125120 w 250240"/>
                    <a:gd name="connsiteY6" fmla="*/ 768647 h 768647"/>
                    <a:gd name="connsiteX7" fmla="*/ 250241 w 250240"/>
                    <a:gd name="connsiteY7" fmla="*/ 682052 h 768647"/>
                    <a:gd name="connsiteX8" fmla="*/ 250241 w 250240"/>
                    <a:gd name="connsiteY8" fmla="*/ 45509 h 768647"/>
                    <a:gd name="connsiteX9" fmla="*/ 235343 w 250240"/>
                    <a:gd name="connsiteY9" fmla="*/ 45509 h 768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0240" h="768647">
                      <a:moveTo>
                        <a:pt x="235343" y="45509"/>
                      </a:moveTo>
                      <a:cubicBezTo>
                        <a:pt x="214160" y="18390"/>
                        <a:pt x="172841" y="0"/>
                        <a:pt x="125120" y="0"/>
                      </a:cubicBezTo>
                      <a:cubicBezTo>
                        <a:pt x="77400" y="0"/>
                        <a:pt x="36081" y="18390"/>
                        <a:pt x="14898" y="45509"/>
                      </a:cubicBezTo>
                      <a:lnTo>
                        <a:pt x="815" y="45509"/>
                      </a:lnTo>
                      <a:lnTo>
                        <a:pt x="233" y="678328"/>
                      </a:lnTo>
                      <a:cubicBezTo>
                        <a:pt x="233" y="679608"/>
                        <a:pt x="0" y="680772"/>
                        <a:pt x="0" y="682052"/>
                      </a:cubicBezTo>
                      <a:cubicBezTo>
                        <a:pt x="0" y="729889"/>
                        <a:pt x="55984" y="768647"/>
                        <a:pt x="125120" y="768647"/>
                      </a:cubicBezTo>
                      <a:cubicBezTo>
                        <a:pt x="194257" y="768647"/>
                        <a:pt x="250241" y="729889"/>
                        <a:pt x="250241" y="682052"/>
                      </a:cubicBezTo>
                      <a:lnTo>
                        <a:pt x="250241" y="45509"/>
                      </a:lnTo>
                      <a:lnTo>
                        <a:pt x="235343" y="45509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grpSp>
              <p:nvGrpSpPr>
                <p:cNvPr id="450" name="Gráfico 343">
                  <a:extLst>
                    <a:ext uri="{FF2B5EF4-FFF2-40B4-BE49-F238E27FC236}">
                      <a16:creationId xmlns:a16="http://schemas.microsoft.com/office/drawing/2014/main" id="{688ED703-490C-4E2C-88EA-2709121664C9}"/>
                    </a:ext>
                  </a:extLst>
                </p:cNvPr>
                <p:cNvGrpSpPr/>
                <p:nvPr/>
              </p:nvGrpSpPr>
              <p:grpSpPr>
                <a:xfrm>
                  <a:off x="4522914" y="3569135"/>
                  <a:ext cx="250240" cy="173190"/>
                  <a:chOff x="4522914" y="3569135"/>
                  <a:chExt cx="250240" cy="173190"/>
                </a:xfrm>
              </p:grpSpPr>
              <p:sp>
                <p:nvSpPr>
                  <p:cNvPr id="451" name="Forma libre: forma 450">
                    <a:extLst>
                      <a:ext uri="{FF2B5EF4-FFF2-40B4-BE49-F238E27FC236}">
                        <a16:creationId xmlns:a16="http://schemas.microsoft.com/office/drawing/2014/main" id="{12EBAAF7-0383-48B7-8B99-0DF3F4CEADD8}"/>
                      </a:ext>
                    </a:extLst>
                  </p:cNvPr>
                  <p:cNvSpPr/>
                  <p:nvPr/>
                </p:nvSpPr>
                <p:spPr>
                  <a:xfrm>
                    <a:off x="4522914" y="3569135"/>
                    <a:ext cx="250240" cy="173190"/>
                  </a:xfrm>
                  <a:custGeom>
                    <a:avLst/>
                    <a:gdLst>
                      <a:gd name="connsiteX0" fmla="*/ 250241 w 250240"/>
                      <a:gd name="connsiteY0" fmla="*/ 86595 h 173190"/>
                      <a:gd name="connsiteX1" fmla="*/ 125120 w 250240"/>
                      <a:gd name="connsiteY1" fmla="*/ 173190 h 173190"/>
                      <a:gd name="connsiteX2" fmla="*/ 0 w 250240"/>
                      <a:gd name="connsiteY2" fmla="*/ 86595 h 173190"/>
                      <a:gd name="connsiteX3" fmla="*/ 125120 w 250240"/>
                      <a:gd name="connsiteY3" fmla="*/ 0 h 173190"/>
                      <a:gd name="connsiteX4" fmla="*/ 250241 w 250240"/>
                      <a:gd name="connsiteY4" fmla="*/ 86595 h 173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240" h="173190">
                        <a:moveTo>
                          <a:pt x="250241" y="86595"/>
                        </a:moveTo>
                        <a:cubicBezTo>
                          <a:pt x="250241" y="134420"/>
                          <a:pt x="194223" y="173190"/>
                          <a:pt x="125120" y="173190"/>
                        </a:cubicBezTo>
                        <a:cubicBezTo>
                          <a:pt x="56018" y="173190"/>
                          <a:pt x="0" y="134420"/>
                          <a:pt x="0" y="86595"/>
                        </a:cubicBezTo>
                        <a:cubicBezTo>
                          <a:pt x="0" y="38770"/>
                          <a:pt x="56018" y="0"/>
                          <a:pt x="125120" y="0"/>
                        </a:cubicBezTo>
                        <a:cubicBezTo>
                          <a:pt x="194223" y="0"/>
                          <a:pt x="250241" y="38770"/>
                          <a:pt x="250241" y="8659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2" name="Forma libre: forma 451">
                    <a:extLst>
                      <a:ext uri="{FF2B5EF4-FFF2-40B4-BE49-F238E27FC236}">
                        <a16:creationId xmlns:a16="http://schemas.microsoft.com/office/drawing/2014/main" id="{C0E76DCF-43D9-4218-AFA8-D7304501DEFE}"/>
                      </a:ext>
                    </a:extLst>
                  </p:cNvPr>
                  <p:cNvSpPr/>
                  <p:nvPr/>
                </p:nvSpPr>
                <p:spPr>
                  <a:xfrm>
                    <a:off x="4522914" y="3569135"/>
                    <a:ext cx="250240" cy="173190"/>
                  </a:xfrm>
                  <a:custGeom>
                    <a:avLst/>
                    <a:gdLst>
                      <a:gd name="connsiteX0" fmla="*/ 250241 w 250240"/>
                      <a:gd name="connsiteY0" fmla="*/ 86595 h 173190"/>
                      <a:gd name="connsiteX1" fmla="*/ 125120 w 250240"/>
                      <a:gd name="connsiteY1" fmla="*/ 173190 h 173190"/>
                      <a:gd name="connsiteX2" fmla="*/ 0 w 250240"/>
                      <a:gd name="connsiteY2" fmla="*/ 86595 h 173190"/>
                      <a:gd name="connsiteX3" fmla="*/ 125120 w 250240"/>
                      <a:gd name="connsiteY3" fmla="*/ 0 h 173190"/>
                      <a:gd name="connsiteX4" fmla="*/ 250241 w 250240"/>
                      <a:gd name="connsiteY4" fmla="*/ 86595 h 173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240" h="173190">
                        <a:moveTo>
                          <a:pt x="250241" y="86595"/>
                        </a:moveTo>
                        <a:cubicBezTo>
                          <a:pt x="250241" y="134420"/>
                          <a:pt x="194223" y="173190"/>
                          <a:pt x="125120" y="173190"/>
                        </a:cubicBezTo>
                        <a:cubicBezTo>
                          <a:pt x="56018" y="173190"/>
                          <a:pt x="0" y="134420"/>
                          <a:pt x="0" y="86595"/>
                        </a:cubicBezTo>
                        <a:cubicBezTo>
                          <a:pt x="0" y="38770"/>
                          <a:pt x="56018" y="0"/>
                          <a:pt x="125120" y="0"/>
                        </a:cubicBezTo>
                        <a:cubicBezTo>
                          <a:pt x="194223" y="0"/>
                          <a:pt x="250241" y="38770"/>
                          <a:pt x="250241" y="86595"/>
                        </a:cubicBezTo>
                        <a:close/>
                      </a:path>
                    </a:pathLst>
                  </a:custGeom>
                  <a:noFill/>
                  <a:ln w="8706" cap="flat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  <p:grpSp>
            <p:nvGrpSpPr>
              <p:cNvPr id="453" name="Gráfico 343">
                <a:extLst>
                  <a:ext uri="{FF2B5EF4-FFF2-40B4-BE49-F238E27FC236}">
                    <a16:creationId xmlns:a16="http://schemas.microsoft.com/office/drawing/2014/main" id="{41486F05-DCAD-46FA-BF97-0F2F333491C3}"/>
                  </a:ext>
                </a:extLst>
              </p:cNvPr>
              <p:cNvGrpSpPr/>
              <p:nvPr/>
            </p:nvGrpSpPr>
            <p:grpSpPr>
              <a:xfrm>
                <a:off x="4804813" y="3673073"/>
                <a:ext cx="250240" cy="542499"/>
                <a:chOff x="4804813" y="3673073"/>
                <a:chExt cx="250240" cy="542499"/>
              </a:xfrm>
            </p:grpSpPr>
            <p:sp>
              <p:nvSpPr>
                <p:cNvPr id="454" name="Forma libre: forma 453">
                  <a:extLst>
                    <a:ext uri="{FF2B5EF4-FFF2-40B4-BE49-F238E27FC236}">
                      <a16:creationId xmlns:a16="http://schemas.microsoft.com/office/drawing/2014/main" id="{347EA344-CE38-4034-B6D1-A1C395A19BCA}"/>
                    </a:ext>
                  </a:extLst>
                </p:cNvPr>
                <p:cNvSpPr/>
                <p:nvPr/>
              </p:nvSpPr>
              <p:spPr>
                <a:xfrm>
                  <a:off x="4804813" y="3714159"/>
                  <a:ext cx="250240" cy="501413"/>
                </a:xfrm>
                <a:custGeom>
                  <a:avLst/>
                  <a:gdLst>
                    <a:gd name="connsiteX0" fmla="*/ 235343 w 250240"/>
                    <a:gd name="connsiteY0" fmla="*/ 45509 h 501413"/>
                    <a:gd name="connsiteX1" fmla="*/ 125120 w 250240"/>
                    <a:gd name="connsiteY1" fmla="*/ 0 h 501413"/>
                    <a:gd name="connsiteX2" fmla="*/ 14898 w 250240"/>
                    <a:gd name="connsiteY2" fmla="*/ 45509 h 501413"/>
                    <a:gd name="connsiteX3" fmla="*/ 815 w 250240"/>
                    <a:gd name="connsiteY3" fmla="*/ 45509 h 501413"/>
                    <a:gd name="connsiteX4" fmla="*/ 233 w 250240"/>
                    <a:gd name="connsiteY4" fmla="*/ 411094 h 501413"/>
                    <a:gd name="connsiteX5" fmla="*/ 0 w 250240"/>
                    <a:gd name="connsiteY5" fmla="*/ 414818 h 501413"/>
                    <a:gd name="connsiteX6" fmla="*/ 125120 w 250240"/>
                    <a:gd name="connsiteY6" fmla="*/ 501413 h 501413"/>
                    <a:gd name="connsiteX7" fmla="*/ 250241 w 250240"/>
                    <a:gd name="connsiteY7" fmla="*/ 414818 h 501413"/>
                    <a:gd name="connsiteX8" fmla="*/ 250241 w 250240"/>
                    <a:gd name="connsiteY8" fmla="*/ 45393 h 501413"/>
                    <a:gd name="connsiteX9" fmla="*/ 235343 w 250240"/>
                    <a:gd name="connsiteY9" fmla="*/ 45393 h 501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0240" h="501413">
                      <a:moveTo>
                        <a:pt x="235343" y="45509"/>
                      </a:moveTo>
                      <a:cubicBezTo>
                        <a:pt x="214160" y="18390"/>
                        <a:pt x="172841" y="0"/>
                        <a:pt x="125120" y="0"/>
                      </a:cubicBezTo>
                      <a:cubicBezTo>
                        <a:pt x="77400" y="0"/>
                        <a:pt x="36081" y="18390"/>
                        <a:pt x="14898" y="45509"/>
                      </a:cubicBezTo>
                      <a:lnTo>
                        <a:pt x="815" y="45509"/>
                      </a:lnTo>
                      <a:lnTo>
                        <a:pt x="233" y="411094"/>
                      </a:lnTo>
                      <a:cubicBezTo>
                        <a:pt x="233" y="412374"/>
                        <a:pt x="0" y="413538"/>
                        <a:pt x="0" y="414818"/>
                      </a:cubicBezTo>
                      <a:cubicBezTo>
                        <a:pt x="0" y="462655"/>
                        <a:pt x="55984" y="501413"/>
                        <a:pt x="125120" y="501413"/>
                      </a:cubicBezTo>
                      <a:cubicBezTo>
                        <a:pt x="194257" y="501413"/>
                        <a:pt x="250241" y="462655"/>
                        <a:pt x="250241" y="414818"/>
                      </a:cubicBezTo>
                      <a:lnTo>
                        <a:pt x="250241" y="45393"/>
                      </a:lnTo>
                      <a:lnTo>
                        <a:pt x="235343" y="45393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55" name="Forma libre: forma 454">
                  <a:extLst>
                    <a:ext uri="{FF2B5EF4-FFF2-40B4-BE49-F238E27FC236}">
                      <a16:creationId xmlns:a16="http://schemas.microsoft.com/office/drawing/2014/main" id="{2B598B44-C7B3-402C-ADD3-8F934CB49386}"/>
                    </a:ext>
                  </a:extLst>
                </p:cNvPr>
                <p:cNvSpPr/>
                <p:nvPr/>
              </p:nvSpPr>
              <p:spPr>
                <a:xfrm>
                  <a:off x="4804813" y="3714159"/>
                  <a:ext cx="250240" cy="501413"/>
                </a:xfrm>
                <a:custGeom>
                  <a:avLst/>
                  <a:gdLst>
                    <a:gd name="connsiteX0" fmla="*/ 235343 w 250240"/>
                    <a:gd name="connsiteY0" fmla="*/ 45509 h 501413"/>
                    <a:gd name="connsiteX1" fmla="*/ 125120 w 250240"/>
                    <a:gd name="connsiteY1" fmla="*/ 0 h 501413"/>
                    <a:gd name="connsiteX2" fmla="*/ 14898 w 250240"/>
                    <a:gd name="connsiteY2" fmla="*/ 45509 h 501413"/>
                    <a:gd name="connsiteX3" fmla="*/ 815 w 250240"/>
                    <a:gd name="connsiteY3" fmla="*/ 45509 h 501413"/>
                    <a:gd name="connsiteX4" fmla="*/ 233 w 250240"/>
                    <a:gd name="connsiteY4" fmla="*/ 411094 h 501413"/>
                    <a:gd name="connsiteX5" fmla="*/ 0 w 250240"/>
                    <a:gd name="connsiteY5" fmla="*/ 414818 h 501413"/>
                    <a:gd name="connsiteX6" fmla="*/ 125120 w 250240"/>
                    <a:gd name="connsiteY6" fmla="*/ 501413 h 501413"/>
                    <a:gd name="connsiteX7" fmla="*/ 250241 w 250240"/>
                    <a:gd name="connsiteY7" fmla="*/ 414818 h 501413"/>
                    <a:gd name="connsiteX8" fmla="*/ 250241 w 250240"/>
                    <a:gd name="connsiteY8" fmla="*/ 45393 h 501413"/>
                    <a:gd name="connsiteX9" fmla="*/ 235343 w 250240"/>
                    <a:gd name="connsiteY9" fmla="*/ 45393 h 501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0240" h="501413">
                      <a:moveTo>
                        <a:pt x="235343" y="45509"/>
                      </a:moveTo>
                      <a:cubicBezTo>
                        <a:pt x="214160" y="18390"/>
                        <a:pt x="172841" y="0"/>
                        <a:pt x="125120" y="0"/>
                      </a:cubicBezTo>
                      <a:cubicBezTo>
                        <a:pt x="77400" y="0"/>
                        <a:pt x="36081" y="18390"/>
                        <a:pt x="14898" y="45509"/>
                      </a:cubicBezTo>
                      <a:lnTo>
                        <a:pt x="815" y="45509"/>
                      </a:lnTo>
                      <a:lnTo>
                        <a:pt x="233" y="411094"/>
                      </a:lnTo>
                      <a:cubicBezTo>
                        <a:pt x="233" y="412374"/>
                        <a:pt x="0" y="413538"/>
                        <a:pt x="0" y="414818"/>
                      </a:cubicBezTo>
                      <a:cubicBezTo>
                        <a:pt x="0" y="462655"/>
                        <a:pt x="55984" y="501413"/>
                        <a:pt x="125120" y="501413"/>
                      </a:cubicBezTo>
                      <a:cubicBezTo>
                        <a:pt x="194257" y="501413"/>
                        <a:pt x="250241" y="462655"/>
                        <a:pt x="250241" y="414818"/>
                      </a:cubicBezTo>
                      <a:lnTo>
                        <a:pt x="250241" y="45393"/>
                      </a:lnTo>
                      <a:lnTo>
                        <a:pt x="235343" y="45393"/>
                      </a:lnTo>
                      <a:close/>
                    </a:path>
                  </a:pathLst>
                </a:custGeom>
                <a:noFill/>
                <a:ln w="8706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grpSp>
              <p:nvGrpSpPr>
                <p:cNvPr id="456" name="Gráfico 343">
                  <a:extLst>
                    <a:ext uri="{FF2B5EF4-FFF2-40B4-BE49-F238E27FC236}">
                      <a16:creationId xmlns:a16="http://schemas.microsoft.com/office/drawing/2014/main" id="{97F104BB-3B2B-4C8B-8896-0E03BF2BB68B}"/>
                    </a:ext>
                  </a:extLst>
                </p:cNvPr>
                <p:cNvGrpSpPr/>
                <p:nvPr/>
              </p:nvGrpSpPr>
              <p:grpSpPr>
                <a:xfrm>
                  <a:off x="4804813" y="3673073"/>
                  <a:ext cx="250240" cy="173190"/>
                  <a:chOff x="4804813" y="3673073"/>
                  <a:chExt cx="250240" cy="173190"/>
                </a:xfrm>
              </p:grpSpPr>
              <p:sp>
                <p:nvSpPr>
                  <p:cNvPr id="457" name="Forma libre: forma 456">
                    <a:extLst>
                      <a:ext uri="{FF2B5EF4-FFF2-40B4-BE49-F238E27FC236}">
                        <a16:creationId xmlns:a16="http://schemas.microsoft.com/office/drawing/2014/main" id="{FF739EBE-ACC3-4F19-90C0-CE4C790DF29A}"/>
                      </a:ext>
                    </a:extLst>
                  </p:cNvPr>
                  <p:cNvSpPr/>
                  <p:nvPr/>
                </p:nvSpPr>
                <p:spPr>
                  <a:xfrm>
                    <a:off x="4804813" y="3673073"/>
                    <a:ext cx="250240" cy="173190"/>
                  </a:xfrm>
                  <a:custGeom>
                    <a:avLst/>
                    <a:gdLst>
                      <a:gd name="connsiteX0" fmla="*/ 250241 w 250240"/>
                      <a:gd name="connsiteY0" fmla="*/ 86595 h 173190"/>
                      <a:gd name="connsiteX1" fmla="*/ 125120 w 250240"/>
                      <a:gd name="connsiteY1" fmla="*/ 173190 h 173190"/>
                      <a:gd name="connsiteX2" fmla="*/ 0 w 250240"/>
                      <a:gd name="connsiteY2" fmla="*/ 86595 h 173190"/>
                      <a:gd name="connsiteX3" fmla="*/ 125120 w 250240"/>
                      <a:gd name="connsiteY3" fmla="*/ 0 h 173190"/>
                      <a:gd name="connsiteX4" fmla="*/ 250241 w 250240"/>
                      <a:gd name="connsiteY4" fmla="*/ 86595 h 173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240" h="173190">
                        <a:moveTo>
                          <a:pt x="250241" y="86595"/>
                        </a:moveTo>
                        <a:cubicBezTo>
                          <a:pt x="250241" y="134420"/>
                          <a:pt x="194223" y="173190"/>
                          <a:pt x="125120" y="173190"/>
                        </a:cubicBezTo>
                        <a:cubicBezTo>
                          <a:pt x="56018" y="173190"/>
                          <a:pt x="0" y="134420"/>
                          <a:pt x="0" y="86595"/>
                        </a:cubicBezTo>
                        <a:cubicBezTo>
                          <a:pt x="0" y="38770"/>
                          <a:pt x="56018" y="0"/>
                          <a:pt x="125120" y="0"/>
                        </a:cubicBezTo>
                        <a:cubicBezTo>
                          <a:pt x="194223" y="0"/>
                          <a:pt x="250241" y="38770"/>
                          <a:pt x="250241" y="8659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58" name="Forma libre: forma 457">
                    <a:extLst>
                      <a:ext uri="{FF2B5EF4-FFF2-40B4-BE49-F238E27FC236}">
                        <a16:creationId xmlns:a16="http://schemas.microsoft.com/office/drawing/2014/main" id="{4962E1C2-24E1-4F47-87F0-43BB1F9F9A0F}"/>
                      </a:ext>
                    </a:extLst>
                  </p:cNvPr>
                  <p:cNvSpPr/>
                  <p:nvPr/>
                </p:nvSpPr>
                <p:spPr>
                  <a:xfrm>
                    <a:off x="4804813" y="3673073"/>
                    <a:ext cx="250240" cy="173190"/>
                  </a:xfrm>
                  <a:custGeom>
                    <a:avLst/>
                    <a:gdLst>
                      <a:gd name="connsiteX0" fmla="*/ 250241 w 250240"/>
                      <a:gd name="connsiteY0" fmla="*/ 86595 h 173190"/>
                      <a:gd name="connsiteX1" fmla="*/ 125120 w 250240"/>
                      <a:gd name="connsiteY1" fmla="*/ 173190 h 173190"/>
                      <a:gd name="connsiteX2" fmla="*/ 0 w 250240"/>
                      <a:gd name="connsiteY2" fmla="*/ 86595 h 173190"/>
                      <a:gd name="connsiteX3" fmla="*/ 125120 w 250240"/>
                      <a:gd name="connsiteY3" fmla="*/ 0 h 173190"/>
                      <a:gd name="connsiteX4" fmla="*/ 250241 w 250240"/>
                      <a:gd name="connsiteY4" fmla="*/ 86595 h 173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240" h="173190">
                        <a:moveTo>
                          <a:pt x="250241" y="86595"/>
                        </a:moveTo>
                        <a:cubicBezTo>
                          <a:pt x="250241" y="134420"/>
                          <a:pt x="194223" y="173190"/>
                          <a:pt x="125120" y="173190"/>
                        </a:cubicBezTo>
                        <a:cubicBezTo>
                          <a:pt x="56018" y="173190"/>
                          <a:pt x="0" y="134420"/>
                          <a:pt x="0" y="86595"/>
                        </a:cubicBezTo>
                        <a:cubicBezTo>
                          <a:pt x="0" y="38770"/>
                          <a:pt x="56018" y="0"/>
                          <a:pt x="125120" y="0"/>
                        </a:cubicBezTo>
                        <a:cubicBezTo>
                          <a:pt x="194223" y="0"/>
                          <a:pt x="250241" y="38770"/>
                          <a:pt x="250241" y="86595"/>
                        </a:cubicBezTo>
                        <a:close/>
                      </a:path>
                    </a:pathLst>
                  </a:custGeom>
                  <a:noFill/>
                  <a:ln w="8706" cap="flat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  <p:grpSp>
            <p:nvGrpSpPr>
              <p:cNvPr id="459" name="Gráfico 343">
                <a:extLst>
                  <a:ext uri="{FF2B5EF4-FFF2-40B4-BE49-F238E27FC236}">
                    <a16:creationId xmlns:a16="http://schemas.microsoft.com/office/drawing/2014/main" id="{EA932D81-D2A4-4848-9988-3094980FEE15}"/>
                  </a:ext>
                </a:extLst>
              </p:cNvPr>
              <p:cNvGrpSpPr/>
              <p:nvPr/>
            </p:nvGrpSpPr>
            <p:grpSpPr>
              <a:xfrm>
                <a:off x="5083221" y="3749425"/>
                <a:ext cx="250357" cy="302035"/>
                <a:chOff x="5083221" y="3749425"/>
                <a:chExt cx="250357" cy="302035"/>
              </a:xfrm>
            </p:grpSpPr>
            <p:sp>
              <p:nvSpPr>
                <p:cNvPr id="460" name="Forma libre: forma 459">
                  <a:extLst>
                    <a:ext uri="{FF2B5EF4-FFF2-40B4-BE49-F238E27FC236}">
                      <a16:creationId xmlns:a16="http://schemas.microsoft.com/office/drawing/2014/main" id="{422223FE-932F-41A9-B890-00A870235037}"/>
                    </a:ext>
                  </a:extLst>
                </p:cNvPr>
                <p:cNvSpPr/>
                <p:nvPr/>
              </p:nvSpPr>
              <p:spPr>
                <a:xfrm>
                  <a:off x="5083221" y="3790511"/>
                  <a:ext cx="250240" cy="260948"/>
                </a:xfrm>
                <a:custGeom>
                  <a:avLst/>
                  <a:gdLst>
                    <a:gd name="connsiteX0" fmla="*/ 235343 w 250240"/>
                    <a:gd name="connsiteY0" fmla="*/ 45509 h 260948"/>
                    <a:gd name="connsiteX1" fmla="*/ 125120 w 250240"/>
                    <a:gd name="connsiteY1" fmla="*/ 0 h 260948"/>
                    <a:gd name="connsiteX2" fmla="*/ 14898 w 250240"/>
                    <a:gd name="connsiteY2" fmla="*/ 45509 h 260948"/>
                    <a:gd name="connsiteX3" fmla="*/ 815 w 250240"/>
                    <a:gd name="connsiteY3" fmla="*/ 45509 h 260948"/>
                    <a:gd name="connsiteX4" fmla="*/ 233 w 250240"/>
                    <a:gd name="connsiteY4" fmla="*/ 170629 h 260948"/>
                    <a:gd name="connsiteX5" fmla="*/ 0 w 250240"/>
                    <a:gd name="connsiteY5" fmla="*/ 174354 h 260948"/>
                    <a:gd name="connsiteX6" fmla="*/ 125120 w 250240"/>
                    <a:gd name="connsiteY6" fmla="*/ 260949 h 260948"/>
                    <a:gd name="connsiteX7" fmla="*/ 250241 w 250240"/>
                    <a:gd name="connsiteY7" fmla="*/ 174354 h 260948"/>
                    <a:gd name="connsiteX8" fmla="*/ 250241 w 250240"/>
                    <a:gd name="connsiteY8" fmla="*/ 45509 h 260948"/>
                    <a:gd name="connsiteX9" fmla="*/ 235343 w 250240"/>
                    <a:gd name="connsiteY9" fmla="*/ 45509 h 2609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0240" h="260948">
                      <a:moveTo>
                        <a:pt x="235343" y="45509"/>
                      </a:moveTo>
                      <a:cubicBezTo>
                        <a:pt x="214160" y="18390"/>
                        <a:pt x="172841" y="0"/>
                        <a:pt x="125120" y="0"/>
                      </a:cubicBezTo>
                      <a:cubicBezTo>
                        <a:pt x="77400" y="0"/>
                        <a:pt x="36081" y="18390"/>
                        <a:pt x="14898" y="45509"/>
                      </a:cubicBezTo>
                      <a:lnTo>
                        <a:pt x="815" y="45509"/>
                      </a:lnTo>
                      <a:lnTo>
                        <a:pt x="233" y="170629"/>
                      </a:lnTo>
                      <a:cubicBezTo>
                        <a:pt x="233" y="171910"/>
                        <a:pt x="0" y="173074"/>
                        <a:pt x="0" y="174354"/>
                      </a:cubicBezTo>
                      <a:cubicBezTo>
                        <a:pt x="0" y="222191"/>
                        <a:pt x="55984" y="260949"/>
                        <a:pt x="125120" y="260949"/>
                      </a:cubicBezTo>
                      <a:cubicBezTo>
                        <a:pt x="194257" y="260949"/>
                        <a:pt x="250241" y="222191"/>
                        <a:pt x="250241" y="174354"/>
                      </a:cubicBezTo>
                      <a:lnTo>
                        <a:pt x="250241" y="45509"/>
                      </a:lnTo>
                      <a:lnTo>
                        <a:pt x="235343" y="45509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61" name="Forma libre: forma 460">
                  <a:extLst>
                    <a:ext uri="{FF2B5EF4-FFF2-40B4-BE49-F238E27FC236}">
                      <a16:creationId xmlns:a16="http://schemas.microsoft.com/office/drawing/2014/main" id="{E19BC05B-2BAE-409D-9D5F-AD765F1E0A72}"/>
                    </a:ext>
                  </a:extLst>
                </p:cNvPr>
                <p:cNvSpPr/>
                <p:nvPr/>
              </p:nvSpPr>
              <p:spPr>
                <a:xfrm>
                  <a:off x="5083221" y="3790511"/>
                  <a:ext cx="250240" cy="260948"/>
                </a:xfrm>
                <a:custGeom>
                  <a:avLst/>
                  <a:gdLst>
                    <a:gd name="connsiteX0" fmla="*/ 235343 w 250240"/>
                    <a:gd name="connsiteY0" fmla="*/ 45509 h 260948"/>
                    <a:gd name="connsiteX1" fmla="*/ 125120 w 250240"/>
                    <a:gd name="connsiteY1" fmla="*/ 0 h 260948"/>
                    <a:gd name="connsiteX2" fmla="*/ 14898 w 250240"/>
                    <a:gd name="connsiteY2" fmla="*/ 45509 h 260948"/>
                    <a:gd name="connsiteX3" fmla="*/ 815 w 250240"/>
                    <a:gd name="connsiteY3" fmla="*/ 45509 h 260948"/>
                    <a:gd name="connsiteX4" fmla="*/ 233 w 250240"/>
                    <a:gd name="connsiteY4" fmla="*/ 170629 h 260948"/>
                    <a:gd name="connsiteX5" fmla="*/ 0 w 250240"/>
                    <a:gd name="connsiteY5" fmla="*/ 174354 h 260948"/>
                    <a:gd name="connsiteX6" fmla="*/ 125120 w 250240"/>
                    <a:gd name="connsiteY6" fmla="*/ 260949 h 260948"/>
                    <a:gd name="connsiteX7" fmla="*/ 250241 w 250240"/>
                    <a:gd name="connsiteY7" fmla="*/ 174354 h 260948"/>
                    <a:gd name="connsiteX8" fmla="*/ 250241 w 250240"/>
                    <a:gd name="connsiteY8" fmla="*/ 45509 h 260948"/>
                    <a:gd name="connsiteX9" fmla="*/ 235343 w 250240"/>
                    <a:gd name="connsiteY9" fmla="*/ 45509 h 2609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0240" h="260948">
                      <a:moveTo>
                        <a:pt x="235343" y="45509"/>
                      </a:moveTo>
                      <a:cubicBezTo>
                        <a:pt x="214160" y="18390"/>
                        <a:pt x="172841" y="0"/>
                        <a:pt x="125120" y="0"/>
                      </a:cubicBezTo>
                      <a:cubicBezTo>
                        <a:pt x="77400" y="0"/>
                        <a:pt x="36081" y="18390"/>
                        <a:pt x="14898" y="45509"/>
                      </a:cubicBezTo>
                      <a:lnTo>
                        <a:pt x="815" y="45509"/>
                      </a:lnTo>
                      <a:lnTo>
                        <a:pt x="233" y="170629"/>
                      </a:lnTo>
                      <a:cubicBezTo>
                        <a:pt x="233" y="171910"/>
                        <a:pt x="0" y="173074"/>
                        <a:pt x="0" y="174354"/>
                      </a:cubicBezTo>
                      <a:cubicBezTo>
                        <a:pt x="0" y="222191"/>
                        <a:pt x="55984" y="260949"/>
                        <a:pt x="125120" y="260949"/>
                      </a:cubicBezTo>
                      <a:cubicBezTo>
                        <a:pt x="194257" y="260949"/>
                        <a:pt x="250241" y="222191"/>
                        <a:pt x="250241" y="174354"/>
                      </a:cubicBezTo>
                      <a:lnTo>
                        <a:pt x="250241" y="45509"/>
                      </a:lnTo>
                      <a:lnTo>
                        <a:pt x="235343" y="45509"/>
                      </a:lnTo>
                      <a:close/>
                    </a:path>
                  </a:pathLst>
                </a:custGeom>
                <a:noFill/>
                <a:ln w="8706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grpSp>
              <p:nvGrpSpPr>
                <p:cNvPr id="462" name="Gráfico 343">
                  <a:extLst>
                    <a:ext uri="{FF2B5EF4-FFF2-40B4-BE49-F238E27FC236}">
                      <a16:creationId xmlns:a16="http://schemas.microsoft.com/office/drawing/2014/main" id="{EAC4C1BB-ABF2-47A9-8452-A5BBA7B12817}"/>
                    </a:ext>
                  </a:extLst>
                </p:cNvPr>
                <p:cNvGrpSpPr/>
                <p:nvPr/>
              </p:nvGrpSpPr>
              <p:grpSpPr>
                <a:xfrm>
                  <a:off x="5083337" y="3749425"/>
                  <a:ext cx="250240" cy="173190"/>
                  <a:chOff x="5083337" y="3749425"/>
                  <a:chExt cx="250240" cy="173190"/>
                </a:xfrm>
              </p:grpSpPr>
              <p:sp>
                <p:nvSpPr>
                  <p:cNvPr id="463" name="Forma libre: forma 462">
                    <a:extLst>
                      <a:ext uri="{FF2B5EF4-FFF2-40B4-BE49-F238E27FC236}">
                        <a16:creationId xmlns:a16="http://schemas.microsoft.com/office/drawing/2014/main" id="{D100EE6E-7348-45DA-8A7E-D37E0C7A5423}"/>
                      </a:ext>
                    </a:extLst>
                  </p:cNvPr>
                  <p:cNvSpPr/>
                  <p:nvPr/>
                </p:nvSpPr>
                <p:spPr>
                  <a:xfrm>
                    <a:off x="5083337" y="3749425"/>
                    <a:ext cx="250240" cy="173190"/>
                  </a:xfrm>
                  <a:custGeom>
                    <a:avLst/>
                    <a:gdLst>
                      <a:gd name="connsiteX0" fmla="*/ 250241 w 250240"/>
                      <a:gd name="connsiteY0" fmla="*/ 86595 h 173190"/>
                      <a:gd name="connsiteX1" fmla="*/ 125120 w 250240"/>
                      <a:gd name="connsiteY1" fmla="*/ 173190 h 173190"/>
                      <a:gd name="connsiteX2" fmla="*/ 0 w 250240"/>
                      <a:gd name="connsiteY2" fmla="*/ 86595 h 173190"/>
                      <a:gd name="connsiteX3" fmla="*/ 125120 w 250240"/>
                      <a:gd name="connsiteY3" fmla="*/ 0 h 173190"/>
                      <a:gd name="connsiteX4" fmla="*/ 250241 w 250240"/>
                      <a:gd name="connsiteY4" fmla="*/ 86595 h 173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240" h="173190">
                        <a:moveTo>
                          <a:pt x="250241" y="86595"/>
                        </a:moveTo>
                        <a:cubicBezTo>
                          <a:pt x="250241" y="134420"/>
                          <a:pt x="194223" y="173190"/>
                          <a:pt x="125120" y="173190"/>
                        </a:cubicBezTo>
                        <a:cubicBezTo>
                          <a:pt x="56018" y="173190"/>
                          <a:pt x="0" y="134420"/>
                          <a:pt x="0" y="86595"/>
                        </a:cubicBezTo>
                        <a:cubicBezTo>
                          <a:pt x="0" y="38770"/>
                          <a:pt x="56018" y="0"/>
                          <a:pt x="125120" y="0"/>
                        </a:cubicBezTo>
                        <a:cubicBezTo>
                          <a:pt x="194223" y="0"/>
                          <a:pt x="250241" y="38770"/>
                          <a:pt x="250241" y="8659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464" name="Forma libre: forma 463">
                    <a:extLst>
                      <a:ext uri="{FF2B5EF4-FFF2-40B4-BE49-F238E27FC236}">
                        <a16:creationId xmlns:a16="http://schemas.microsoft.com/office/drawing/2014/main" id="{81CCAE8B-1D72-491F-A32C-57CD26B79F97}"/>
                      </a:ext>
                    </a:extLst>
                  </p:cNvPr>
                  <p:cNvSpPr/>
                  <p:nvPr/>
                </p:nvSpPr>
                <p:spPr>
                  <a:xfrm>
                    <a:off x="5083337" y="3749425"/>
                    <a:ext cx="250240" cy="173190"/>
                  </a:xfrm>
                  <a:custGeom>
                    <a:avLst/>
                    <a:gdLst>
                      <a:gd name="connsiteX0" fmla="*/ 250241 w 250240"/>
                      <a:gd name="connsiteY0" fmla="*/ 86595 h 173190"/>
                      <a:gd name="connsiteX1" fmla="*/ 125120 w 250240"/>
                      <a:gd name="connsiteY1" fmla="*/ 173190 h 173190"/>
                      <a:gd name="connsiteX2" fmla="*/ 0 w 250240"/>
                      <a:gd name="connsiteY2" fmla="*/ 86595 h 173190"/>
                      <a:gd name="connsiteX3" fmla="*/ 125120 w 250240"/>
                      <a:gd name="connsiteY3" fmla="*/ 0 h 173190"/>
                      <a:gd name="connsiteX4" fmla="*/ 250241 w 250240"/>
                      <a:gd name="connsiteY4" fmla="*/ 86595 h 173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240" h="173190">
                        <a:moveTo>
                          <a:pt x="250241" y="86595"/>
                        </a:moveTo>
                        <a:cubicBezTo>
                          <a:pt x="250241" y="134420"/>
                          <a:pt x="194223" y="173190"/>
                          <a:pt x="125120" y="173190"/>
                        </a:cubicBezTo>
                        <a:cubicBezTo>
                          <a:pt x="56018" y="173190"/>
                          <a:pt x="0" y="134420"/>
                          <a:pt x="0" y="86595"/>
                        </a:cubicBezTo>
                        <a:cubicBezTo>
                          <a:pt x="0" y="38770"/>
                          <a:pt x="56018" y="0"/>
                          <a:pt x="125120" y="0"/>
                        </a:cubicBezTo>
                        <a:cubicBezTo>
                          <a:pt x="194223" y="0"/>
                          <a:pt x="250241" y="38770"/>
                          <a:pt x="250241" y="86595"/>
                        </a:cubicBezTo>
                        <a:close/>
                      </a:path>
                    </a:pathLst>
                  </a:custGeom>
                  <a:noFill/>
                  <a:ln w="8706" cap="flat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  <p:sp>
        <p:nvSpPr>
          <p:cNvPr id="466" name="Forma libre: forma 465">
            <a:extLst>
              <a:ext uri="{FF2B5EF4-FFF2-40B4-BE49-F238E27FC236}">
                <a16:creationId xmlns:a16="http://schemas.microsoft.com/office/drawing/2014/main" id="{AFE4D112-ABDF-44E4-9E70-A24B38D74AB7}"/>
              </a:ext>
            </a:extLst>
          </p:cNvPr>
          <p:cNvSpPr/>
          <p:nvPr/>
        </p:nvSpPr>
        <p:spPr>
          <a:xfrm>
            <a:off x="4833678" y="4669614"/>
            <a:ext cx="11639" cy="152937"/>
          </a:xfrm>
          <a:custGeom>
            <a:avLst/>
            <a:gdLst>
              <a:gd name="connsiteX0" fmla="*/ 0 w 11639"/>
              <a:gd name="connsiteY0" fmla="*/ 152938 h 152937"/>
              <a:gd name="connsiteX1" fmla="*/ 0 w 11639"/>
              <a:gd name="connsiteY1" fmla="*/ 0 h 15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39" h="152937">
                <a:moveTo>
                  <a:pt x="0" y="152938"/>
                </a:moveTo>
                <a:lnTo>
                  <a:pt x="0" y="0"/>
                </a:lnTo>
              </a:path>
            </a:pathLst>
          </a:custGeom>
          <a:ln w="8706" cap="rnd">
            <a:solidFill>
              <a:srgbClr val="FF485A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7" name="Forma libre: forma 466">
            <a:extLst>
              <a:ext uri="{FF2B5EF4-FFF2-40B4-BE49-F238E27FC236}">
                <a16:creationId xmlns:a16="http://schemas.microsoft.com/office/drawing/2014/main" id="{195116E1-9054-4798-B7C7-6B88A7750B6C}"/>
              </a:ext>
            </a:extLst>
          </p:cNvPr>
          <p:cNvSpPr/>
          <p:nvPr/>
        </p:nvSpPr>
        <p:spPr>
          <a:xfrm>
            <a:off x="4818897" y="4805093"/>
            <a:ext cx="29563" cy="27468"/>
          </a:xfrm>
          <a:custGeom>
            <a:avLst/>
            <a:gdLst>
              <a:gd name="connsiteX0" fmla="*/ 29563 w 29563"/>
              <a:gd name="connsiteY0" fmla="*/ 0 h 27468"/>
              <a:gd name="connsiteX1" fmla="*/ 14782 w 29563"/>
              <a:gd name="connsiteY1" fmla="*/ 14898 h 27468"/>
              <a:gd name="connsiteX2" fmla="*/ 0 w 29563"/>
              <a:gd name="connsiteY2" fmla="*/ 0 h 27468"/>
              <a:gd name="connsiteX3" fmla="*/ 0 w 29563"/>
              <a:gd name="connsiteY3" fmla="*/ 12570 h 27468"/>
              <a:gd name="connsiteX4" fmla="*/ 14782 w 29563"/>
              <a:gd name="connsiteY4" fmla="*/ 27468 h 27468"/>
              <a:gd name="connsiteX5" fmla="*/ 29563 w 29563"/>
              <a:gd name="connsiteY5" fmla="*/ 12570 h 27468"/>
              <a:gd name="connsiteX6" fmla="*/ 29563 w 29563"/>
              <a:gd name="connsiteY6" fmla="*/ 0 h 2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563" h="27468">
                <a:moveTo>
                  <a:pt x="29563" y="0"/>
                </a:moveTo>
                <a:lnTo>
                  <a:pt x="14782" y="14898"/>
                </a:lnTo>
                <a:lnTo>
                  <a:pt x="0" y="0"/>
                </a:lnTo>
                <a:lnTo>
                  <a:pt x="0" y="12570"/>
                </a:lnTo>
                <a:lnTo>
                  <a:pt x="14782" y="27468"/>
                </a:lnTo>
                <a:lnTo>
                  <a:pt x="29563" y="12570"/>
                </a:lnTo>
                <a:lnTo>
                  <a:pt x="29563" y="0"/>
                </a:ln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0" name="Forma libre: forma 469">
            <a:extLst>
              <a:ext uri="{FF2B5EF4-FFF2-40B4-BE49-F238E27FC236}">
                <a16:creationId xmlns:a16="http://schemas.microsoft.com/office/drawing/2014/main" id="{17E5228F-A05A-4717-B774-32CFCF53F68F}"/>
              </a:ext>
            </a:extLst>
          </p:cNvPr>
          <p:cNvSpPr/>
          <p:nvPr/>
        </p:nvSpPr>
        <p:spPr>
          <a:xfrm>
            <a:off x="6511601" y="4164243"/>
            <a:ext cx="461258" cy="290628"/>
          </a:xfrm>
          <a:custGeom>
            <a:avLst/>
            <a:gdLst>
              <a:gd name="connsiteX0" fmla="*/ 20136 w 461258"/>
              <a:gd name="connsiteY0" fmla="*/ 0 h 290628"/>
              <a:gd name="connsiteX1" fmla="*/ 0 w 461258"/>
              <a:gd name="connsiteY1" fmla="*/ 64830 h 290628"/>
              <a:gd name="connsiteX2" fmla="*/ 1280 w 461258"/>
              <a:gd name="connsiteY2" fmla="*/ 81357 h 290628"/>
              <a:gd name="connsiteX3" fmla="*/ 582 w 461258"/>
              <a:gd name="connsiteY3" fmla="*/ 124073 h 290628"/>
              <a:gd name="connsiteX4" fmla="*/ 116 w 461258"/>
              <a:gd name="connsiteY4" fmla="*/ 131056 h 290628"/>
              <a:gd name="connsiteX5" fmla="*/ 230687 w 461258"/>
              <a:gd name="connsiteY5" fmla="*/ 290629 h 290628"/>
              <a:gd name="connsiteX6" fmla="*/ 461258 w 461258"/>
              <a:gd name="connsiteY6" fmla="*/ 131056 h 290628"/>
              <a:gd name="connsiteX7" fmla="*/ 461258 w 461258"/>
              <a:gd name="connsiteY7" fmla="*/ 64946 h 290628"/>
              <a:gd name="connsiteX8" fmla="*/ 441122 w 461258"/>
              <a:gd name="connsiteY8" fmla="*/ 116 h 290628"/>
              <a:gd name="connsiteX9" fmla="*/ 20136 w 461258"/>
              <a:gd name="connsiteY9" fmla="*/ 116 h 290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1258" h="290628">
                <a:moveTo>
                  <a:pt x="20136" y="0"/>
                </a:moveTo>
                <a:cubicBezTo>
                  <a:pt x="7333" y="19787"/>
                  <a:pt x="0" y="41668"/>
                  <a:pt x="0" y="64830"/>
                </a:cubicBezTo>
                <a:cubicBezTo>
                  <a:pt x="0" y="70417"/>
                  <a:pt x="466" y="75887"/>
                  <a:pt x="1280" y="81357"/>
                </a:cubicBezTo>
                <a:lnTo>
                  <a:pt x="582" y="124073"/>
                </a:lnTo>
                <a:cubicBezTo>
                  <a:pt x="466" y="126401"/>
                  <a:pt x="116" y="128612"/>
                  <a:pt x="116" y="131056"/>
                </a:cubicBezTo>
                <a:cubicBezTo>
                  <a:pt x="116" y="219165"/>
                  <a:pt x="103355" y="290629"/>
                  <a:pt x="230687" y="290629"/>
                </a:cubicBezTo>
                <a:cubicBezTo>
                  <a:pt x="358019" y="290629"/>
                  <a:pt x="461258" y="219165"/>
                  <a:pt x="461258" y="131056"/>
                </a:cubicBezTo>
                <a:lnTo>
                  <a:pt x="461258" y="64946"/>
                </a:lnTo>
                <a:cubicBezTo>
                  <a:pt x="461258" y="41784"/>
                  <a:pt x="453925" y="19903"/>
                  <a:pt x="441122" y="116"/>
                </a:cubicBezTo>
                <a:lnTo>
                  <a:pt x="20136" y="116"/>
                </a:ln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71" name="Gráfico 345">
            <a:extLst>
              <a:ext uri="{FF2B5EF4-FFF2-40B4-BE49-F238E27FC236}">
                <a16:creationId xmlns:a16="http://schemas.microsoft.com/office/drawing/2014/main" id="{A77982A0-DCDE-4EB0-8F93-347D68781160}"/>
              </a:ext>
            </a:extLst>
          </p:cNvPr>
          <p:cNvGrpSpPr/>
          <p:nvPr/>
        </p:nvGrpSpPr>
        <p:grpSpPr>
          <a:xfrm>
            <a:off x="6247546" y="3433423"/>
            <a:ext cx="924927" cy="978616"/>
            <a:chOff x="6247546" y="3433423"/>
            <a:chExt cx="924927" cy="978616"/>
          </a:xfrm>
        </p:grpSpPr>
        <p:grpSp>
          <p:nvGrpSpPr>
            <p:cNvPr id="472" name="Gráfico 345">
              <a:extLst>
                <a:ext uri="{FF2B5EF4-FFF2-40B4-BE49-F238E27FC236}">
                  <a16:creationId xmlns:a16="http://schemas.microsoft.com/office/drawing/2014/main" id="{A3500C94-50E0-4D06-A2AE-A08FF3EA37D6}"/>
                </a:ext>
              </a:extLst>
            </p:cNvPr>
            <p:cNvGrpSpPr/>
            <p:nvPr/>
          </p:nvGrpSpPr>
          <p:grpSpPr>
            <a:xfrm>
              <a:off x="6511601" y="4026785"/>
              <a:ext cx="461258" cy="385254"/>
              <a:chOff x="6511601" y="4026785"/>
              <a:chExt cx="461258" cy="385254"/>
            </a:xfrm>
          </p:grpSpPr>
          <p:sp>
            <p:nvSpPr>
              <p:cNvPr id="473" name="Forma libre: forma 472">
                <a:extLst>
                  <a:ext uri="{FF2B5EF4-FFF2-40B4-BE49-F238E27FC236}">
                    <a16:creationId xmlns:a16="http://schemas.microsoft.com/office/drawing/2014/main" id="{31719645-458F-4EF8-B7AF-46E03F5F22E1}"/>
                  </a:ext>
                </a:extLst>
              </p:cNvPr>
              <p:cNvSpPr/>
              <p:nvPr/>
            </p:nvSpPr>
            <p:spPr>
              <a:xfrm>
                <a:off x="6511601" y="4102440"/>
                <a:ext cx="461141" cy="309600"/>
              </a:xfrm>
              <a:custGeom>
                <a:avLst/>
                <a:gdLst>
                  <a:gd name="connsiteX0" fmla="*/ 433790 w 461141"/>
                  <a:gd name="connsiteY0" fmla="*/ 83918 h 309600"/>
                  <a:gd name="connsiteX1" fmla="*/ 230687 w 461141"/>
                  <a:gd name="connsiteY1" fmla="*/ 0 h 309600"/>
                  <a:gd name="connsiteX2" fmla="*/ 27585 w 461141"/>
                  <a:gd name="connsiteY2" fmla="*/ 83918 h 309600"/>
                  <a:gd name="connsiteX3" fmla="*/ 1513 w 461141"/>
                  <a:gd name="connsiteY3" fmla="*/ 83918 h 309600"/>
                  <a:gd name="connsiteX4" fmla="*/ 466 w 461141"/>
                  <a:gd name="connsiteY4" fmla="*/ 143045 h 309600"/>
                  <a:gd name="connsiteX5" fmla="*/ 0 w 461141"/>
                  <a:gd name="connsiteY5" fmla="*/ 150028 h 309600"/>
                  <a:gd name="connsiteX6" fmla="*/ 230571 w 461141"/>
                  <a:gd name="connsiteY6" fmla="*/ 309600 h 309600"/>
                  <a:gd name="connsiteX7" fmla="*/ 461142 w 461141"/>
                  <a:gd name="connsiteY7" fmla="*/ 150028 h 309600"/>
                  <a:gd name="connsiteX8" fmla="*/ 461142 w 461141"/>
                  <a:gd name="connsiteY8" fmla="*/ 83918 h 309600"/>
                  <a:gd name="connsiteX9" fmla="*/ 433557 w 461141"/>
                  <a:gd name="connsiteY9" fmla="*/ 83918 h 3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1141" h="309600">
                    <a:moveTo>
                      <a:pt x="433790" y="83918"/>
                    </a:moveTo>
                    <a:cubicBezTo>
                      <a:pt x="394799" y="33986"/>
                      <a:pt x="318563" y="0"/>
                      <a:pt x="230687" y="0"/>
                    </a:cubicBezTo>
                    <a:cubicBezTo>
                      <a:pt x="142812" y="0"/>
                      <a:pt x="66576" y="33986"/>
                      <a:pt x="27585" y="83918"/>
                    </a:cubicBezTo>
                    <a:lnTo>
                      <a:pt x="1513" y="83918"/>
                    </a:lnTo>
                    <a:lnTo>
                      <a:pt x="466" y="143045"/>
                    </a:lnTo>
                    <a:cubicBezTo>
                      <a:pt x="349" y="145373"/>
                      <a:pt x="0" y="147584"/>
                      <a:pt x="0" y="150028"/>
                    </a:cubicBezTo>
                    <a:cubicBezTo>
                      <a:pt x="0" y="238136"/>
                      <a:pt x="103239" y="309600"/>
                      <a:pt x="230571" y="309600"/>
                    </a:cubicBezTo>
                    <a:cubicBezTo>
                      <a:pt x="357903" y="309600"/>
                      <a:pt x="461142" y="238136"/>
                      <a:pt x="461142" y="150028"/>
                    </a:cubicBezTo>
                    <a:lnTo>
                      <a:pt x="461142" y="83918"/>
                    </a:lnTo>
                    <a:lnTo>
                      <a:pt x="433557" y="83918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4" name="Forma libre: forma 473">
                <a:extLst>
                  <a:ext uri="{FF2B5EF4-FFF2-40B4-BE49-F238E27FC236}">
                    <a16:creationId xmlns:a16="http://schemas.microsoft.com/office/drawing/2014/main" id="{DD4AE647-0619-4FDB-9F49-348A5BCD17A5}"/>
                  </a:ext>
                </a:extLst>
              </p:cNvPr>
              <p:cNvSpPr/>
              <p:nvPr/>
            </p:nvSpPr>
            <p:spPr>
              <a:xfrm>
                <a:off x="6511601" y="4102440"/>
                <a:ext cx="461141" cy="309600"/>
              </a:xfrm>
              <a:custGeom>
                <a:avLst/>
                <a:gdLst>
                  <a:gd name="connsiteX0" fmla="*/ 433790 w 461141"/>
                  <a:gd name="connsiteY0" fmla="*/ 83918 h 309600"/>
                  <a:gd name="connsiteX1" fmla="*/ 230687 w 461141"/>
                  <a:gd name="connsiteY1" fmla="*/ 0 h 309600"/>
                  <a:gd name="connsiteX2" fmla="*/ 27585 w 461141"/>
                  <a:gd name="connsiteY2" fmla="*/ 83918 h 309600"/>
                  <a:gd name="connsiteX3" fmla="*/ 1513 w 461141"/>
                  <a:gd name="connsiteY3" fmla="*/ 83918 h 309600"/>
                  <a:gd name="connsiteX4" fmla="*/ 466 w 461141"/>
                  <a:gd name="connsiteY4" fmla="*/ 143045 h 309600"/>
                  <a:gd name="connsiteX5" fmla="*/ 0 w 461141"/>
                  <a:gd name="connsiteY5" fmla="*/ 150028 h 309600"/>
                  <a:gd name="connsiteX6" fmla="*/ 230571 w 461141"/>
                  <a:gd name="connsiteY6" fmla="*/ 309600 h 309600"/>
                  <a:gd name="connsiteX7" fmla="*/ 461142 w 461141"/>
                  <a:gd name="connsiteY7" fmla="*/ 150028 h 309600"/>
                  <a:gd name="connsiteX8" fmla="*/ 461142 w 461141"/>
                  <a:gd name="connsiteY8" fmla="*/ 83918 h 309600"/>
                  <a:gd name="connsiteX9" fmla="*/ 433557 w 461141"/>
                  <a:gd name="connsiteY9" fmla="*/ 83918 h 3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1141" h="309600">
                    <a:moveTo>
                      <a:pt x="433790" y="83918"/>
                    </a:moveTo>
                    <a:cubicBezTo>
                      <a:pt x="394799" y="33986"/>
                      <a:pt x="318563" y="0"/>
                      <a:pt x="230687" y="0"/>
                    </a:cubicBezTo>
                    <a:cubicBezTo>
                      <a:pt x="142812" y="0"/>
                      <a:pt x="66576" y="33986"/>
                      <a:pt x="27585" y="83918"/>
                    </a:cubicBezTo>
                    <a:lnTo>
                      <a:pt x="1513" y="83918"/>
                    </a:lnTo>
                    <a:lnTo>
                      <a:pt x="466" y="143045"/>
                    </a:lnTo>
                    <a:cubicBezTo>
                      <a:pt x="349" y="145373"/>
                      <a:pt x="0" y="147584"/>
                      <a:pt x="0" y="150028"/>
                    </a:cubicBezTo>
                    <a:cubicBezTo>
                      <a:pt x="0" y="238136"/>
                      <a:pt x="103239" y="309600"/>
                      <a:pt x="230571" y="309600"/>
                    </a:cubicBezTo>
                    <a:cubicBezTo>
                      <a:pt x="357903" y="309600"/>
                      <a:pt x="461142" y="238136"/>
                      <a:pt x="461142" y="150028"/>
                    </a:cubicBezTo>
                    <a:lnTo>
                      <a:pt x="461142" y="83918"/>
                    </a:lnTo>
                    <a:lnTo>
                      <a:pt x="433557" y="83918"/>
                    </a:lnTo>
                    <a:close/>
                  </a:path>
                </a:pathLst>
              </a:custGeom>
              <a:noFill/>
              <a:ln w="8662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475" name="Gráfico 345">
                <a:extLst>
                  <a:ext uri="{FF2B5EF4-FFF2-40B4-BE49-F238E27FC236}">
                    <a16:creationId xmlns:a16="http://schemas.microsoft.com/office/drawing/2014/main" id="{6C3BFC03-A2B0-4220-BBA1-F4E1CAE503DC}"/>
                  </a:ext>
                </a:extLst>
              </p:cNvPr>
              <p:cNvGrpSpPr/>
              <p:nvPr/>
            </p:nvGrpSpPr>
            <p:grpSpPr>
              <a:xfrm>
                <a:off x="6511717" y="4026785"/>
                <a:ext cx="461141" cy="319144"/>
                <a:chOff x="6511717" y="4026785"/>
                <a:chExt cx="461141" cy="319144"/>
              </a:xfrm>
            </p:grpSpPr>
            <p:sp>
              <p:nvSpPr>
                <p:cNvPr id="476" name="Forma libre: forma 475">
                  <a:extLst>
                    <a:ext uri="{FF2B5EF4-FFF2-40B4-BE49-F238E27FC236}">
                      <a16:creationId xmlns:a16="http://schemas.microsoft.com/office/drawing/2014/main" id="{FD8ADB9E-8FD3-4A30-BD5E-B975E19CB207}"/>
                    </a:ext>
                  </a:extLst>
                </p:cNvPr>
                <p:cNvSpPr/>
                <p:nvPr/>
              </p:nvSpPr>
              <p:spPr>
                <a:xfrm>
                  <a:off x="6511717" y="4026785"/>
                  <a:ext cx="461141" cy="319144"/>
                </a:xfrm>
                <a:custGeom>
                  <a:avLst/>
                  <a:gdLst>
                    <a:gd name="connsiteX0" fmla="*/ 461142 w 461141"/>
                    <a:gd name="connsiteY0" fmla="*/ 159572 h 319144"/>
                    <a:gd name="connsiteX1" fmla="*/ 230571 w 461141"/>
                    <a:gd name="connsiteY1" fmla="*/ 319145 h 319144"/>
                    <a:gd name="connsiteX2" fmla="*/ 0 w 461141"/>
                    <a:gd name="connsiteY2" fmla="*/ 159572 h 319144"/>
                    <a:gd name="connsiteX3" fmla="*/ 230571 w 461141"/>
                    <a:gd name="connsiteY3" fmla="*/ 0 h 319144"/>
                    <a:gd name="connsiteX4" fmla="*/ 461142 w 461141"/>
                    <a:gd name="connsiteY4" fmla="*/ 159572 h 319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1141" h="319144">
                      <a:moveTo>
                        <a:pt x="461142" y="159572"/>
                      </a:moveTo>
                      <a:cubicBezTo>
                        <a:pt x="461142" y="247702"/>
                        <a:pt x="357912" y="319145"/>
                        <a:pt x="230571" y="319145"/>
                      </a:cubicBezTo>
                      <a:cubicBezTo>
                        <a:pt x="103230" y="319145"/>
                        <a:pt x="0" y="247702"/>
                        <a:pt x="0" y="159572"/>
                      </a:cubicBezTo>
                      <a:cubicBezTo>
                        <a:pt x="0" y="71443"/>
                        <a:pt x="103230" y="0"/>
                        <a:pt x="230571" y="0"/>
                      </a:cubicBezTo>
                      <a:cubicBezTo>
                        <a:pt x="357912" y="0"/>
                        <a:pt x="461142" y="71443"/>
                        <a:pt x="461142" y="159572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77" name="Forma libre: forma 476">
                  <a:extLst>
                    <a:ext uri="{FF2B5EF4-FFF2-40B4-BE49-F238E27FC236}">
                      <a16:creationId xmlns:a16="http://schemas.microsoft.com/office/drawing/2014/main" id="{580FBF10-6600-499D-B1D5-C136E75C19B4}"/>
                    </a:ext>
                  </a:extLst>
                </p:cNvPr>
                <p:cNvSpPr/>
                <p:nvPr/>
              </p:nvSpPr>
              <p:spPr>
                <a:xfrm>
                  <a:off x="6511717" y="4026785"/>
                  <a:ext cx="461141" cy="319144"/>
                </a:xfrm>
                <a:custGeom>
                  <a:avLst/>
                  <a:gdLst>
                    <a:gd name="connsiteX0" fmla="*/ 461142 w 461141"/>
                    <a:gd name="connsiteY0" fmla="*/ 159572 h 319144"/>
                    <a:gd name="connsiteX1" fmla="*/ 230571 w 461141"/>
                    <a:gd name="connsiteY1" fmla="*/ 319145 h 319144"/>
                    <a:gd name="connsiteX2" fmla="*/ 0 w 461141"/>
                    <a:gd name="connsiteY2" fmla="*/ 159572 h 319144"/>
                    <a:gd name="connsiteX3" fmla="*/ 230571 w 461141"/>
                    <a:gd name="connsiteY3" fmla="*/ 0 h 319144"/>
                    <a:gd name="connsiteX4" fmla="*/ 461142 w 461141"/>
                    <a:gd name="connsiteY4" fmla="*/ 159572 h 319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1141" h="319144">
                      <a:moveTo>
                        <a:pt x="461142" y="159572"/>
                      </a:moveTo>
                      <a:cubicBezTo>
                        <a:pt x="461142" y="247702"/>
                        <a:pt x="357912" y="319145"/>
                        <a:pt x="230571" y="319145"/>
                      </a:cubicBezTo>
                      <a:cubicBezTo>
                        <a:pt x="103230" y="319145"/>
                        <a:pt x="0" y="247702"/>
                        <a:pt x="0" y="159572"/>
                      </a:cubicBezTo>
                      <a:cubicBezTo>
                        <a:pt x="0" y="71443"/>
                        <a:pt x="103230" y="0"/>
                        <a:pt x="230571" y="0"/>
                      </a:cubicBezTo>
                      <a:cubicBezTo>
                        <a:pt x="357912" y="0"/>
                        <a:pt x="461142" y="71443"/>
                        <a:pt x="461142" y="159572"/>
                      </a:cubicBezTo>
                      <a:close/>
                    </a:path>
                  </a:pathLst>
                </a:custGeom>
                <a:noFill/>
                <a:ln w="8662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478" name="Gráfico 345">
              <a:extLst>
                <a:ext uri="{FF2B5EF4-FFF2-40B4-BE49-F238E27FC236}">
                  <a16:creationId xmlns:a16="http://schemas.microsoft.com/office/drawing/2014/main" id="{361FFE89-3643-4509-B2B3-080FFA5F7C4C}"/>
                </a:ext>
              </a:extLst>
            </p:cNvPr>
            <p:cNvGrpSpPr/>
            <p:nvPr/>
          </p:nvGrpSpPr>
          <p:grpSpPr>
            <a:xfrm>
              <a:off x="6247546" y="3594419"/>
              <a:ext cx="223975" cy="249232"/>
              <a:chOff x="6247546" y="3594419"/>
              <a:chExt cx="223975" cy="249232"/>
            </a:xfrm>
          </p:grpSpPr>
          <p:sp>
            <p:nvSpPr>
              <p:cNvPr id="479" name="Forma libre: forma 478">
                <a:extLst>
                  <a:ext uri="{FF2B5EF4-FFF2-40B4-BE49-F238E27FC236}">
                    <a16:creationId xmlns:a16="http://schemas.microsoft.com/office/drawing/2014/main" id="{19B9C8F8-158C-4ADD-994A-BD27C373C0EE}"/>
                  </a:ext>
                </a:extLst>
              </p:cNvPr>
              <p:cNvSpPr/>
              <p:nvPr/>
            </p:nvSpPr>
            <p:spPr>
              <a:xfrm>
                <a:off x="6247546" y="3594419"/>
                <a:ext cx="223975" cy="249232"/>
              </a:xfrm>
              <a:custGeom>
                <a:avLst/>
                <a:gdLst>
                  <a:gd name="connsiteX0" fmla="*/ 213309 w 223975"/>
                  <a:gd name="connsiteY0" fmla="*/ 45599 h 249232"/>
                  <a:gd name="connsiteX1" fmla="*/ 84929 w 223975"/>
                  <a:gd name="connsiteY1" fmla="*/ 323 h 249232"/>
                  <a:gd name="connsiteX2" fmla="*/ 4037 w 223975"/>
                  <a:gd name="connsiteY2" fmla="*/ 55958 h 249232"/>
                  <a:gd name="connsiteX3" fmla="*/ 142892 w 223975"/>
                  <a:gd name="connsiteY3" fmla="*/ 246025 h 249232"/>
                  <a:gd name="connsiteX4" fmla="*/ 166403 w 223975"/>
                  <a:gd name="connsiteY4" fmla="*/ 205753 h 249232"/>
                  <a:gd name="connsiteX5" fmla="*/ 49314 w 223975"/>
                  <a:gd name="connsiteY5" fmla="*/ 97859 h 249232"/>
                  <a:gd name="connsiteX6" fmla="*/ 189681 w 223975"/>
                  <a:gd name="connsiteY6" fmla="*/ 85754 h 249232"/>
                  <a:gd name="connsiteX7" fmla="*/ 213192 w 223975"/>
                  <a:gd name="connsiteY7" fmla="*/ 45483 h 249232"/>
                  <a:gd name="connsiteX8" fmla="*/ 213192 w 223975"/>
                  <a:gd name="connsiteY8" fmla="*/ 45483 h 249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3975" h="249232">
                    <a:moveTo>
                      <a:pt x="213309" y="45599"/>
                    </a:moveTo>
                    <a:cubicBezTo>
                      <a:pt x="174667" y="20575"/>
                      <a:pt x="132533" y="-3052"/>
                      <a:pt x="84929" y="323"/>
                    </a:cubicBezTo>
                    <a:cubicBezTo>
                      <a:pt x="50710" y="2767"/>
                      <a:pt x="12883" y="19760"/>
                      <a:pt x="4037" y="55958"/>
                    </a:cubicBezTo>
                    <a:cubicBezTo>
                      <a:pt x="-20288" y="156171"/>
                      <a:pt x="70264" y="205288"/>
                      <a:pt x="142892" y="246025"/>
                    </a:cubicBezTo>
                    <a:cubicBezTo>
                      <a:pt x="169080" y="260806"/>
                      <a:pt x="192591" y="220535"/>
                      <a:pt x="166403" y="205753"/>
                    </a:cubicBezTo>
                    <a:cubicBezTo>
                      <a:pt x="121127" y="180264"/>
                      <a:pt x="57112" y="156054"/>
                      <a:pt x="49314" y="97859"/>
                    </a:cubicBezTo>
                    <a:cubicBezTo>
                      <a:pt x="36976" y="6725"/>
                      <a:pt x="152902" y="62010"/>
                      <a:pt x="189681" y="85754"/>
                    </a:cubicBezTo>
                    <a:cubicBezTo>
                      <a:pt x="214938" y="102049"/>
                      <a:pt x="238333" y="61778"/>
                      <a:pt x="213192" y="45483"/>
                    </a:cubicBezTo>
                    <a:lnTo>
                      <a:pt x="213192" y="45483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0" name="Forma libre: forma 479">
                <a:extLst>
                  <a:ext uri="{FF2B5EF4-FFF2-40B4-BE49-F238E27FC236}">
                    <a16:creationId xmlns:a16="http://schemas.microsoft.com/office/drawing/2014/main" id="{99994179-3720-4A00-ACA9-40AD02BBEAC1}"/>
                  </a:ext>
                </a:extLst>
              </p:cNvPr>
              <p:cNvSpPr/>
              <p:nvPr/>
            </p:nvSpPr>
            <p:spPr>
              <a:xfrm>
                <a:off x="6247546" y="3594419"/>
                <a:ext cx="223975" cy="249232"/>
              </a:xfrm>
              <a:custGeom>
                <a:avLst/>
                <a:gdLst>
                  <a:gd name="connsiteX0" fmla="*/ 213309 w 223975"/>
                  <a:gd name="connsiteY0" fmla="*/ 45599 h 249232"/>
                  <a:gd name="connsiteX1" fmla="*/ 84929 w 223975"/>
                  <a:gd name="connsiteY1" fmla="*/ 323 h 249232"/>
                  <a:gd name="connsiteX2" fmla="*/ 4037 w 223975"/>
                  <a:gd name="connsiteY2" fmla="*/ 55958 h 249232"/>
                  <a:gd name="connsiteX3" fmla="*/ 142892 w 223975"/>
                  <a:gd name="connsiteY3" fmla="*/ 246025 h 249232"/>
                  <a:gd name="connsiteX4" fmla="*/ 166403 w 223975"/>
                  <a:gd name="connsiteY4" fmla="*/ 205753 h 249232"/>
                  <a:gd name="connsiteX5" fmla="*/ 49314 w 223975"/>
                  <a:gd name="connsiteY5" fmla="*/ 97859 h 249232"/>
                  <a:gd name="connsiteX6" fmla="*/ 189681 w 223975"/>
                  <a:gd name="connsiteY6" fmla="*/ 85754 h 249232"/>
                  <a:gd name="connsiteX7" fmla="*/ 213192 w 223975"/>
                  <a:gd name="connsiteY7" fmla="*/ 45483 h 249232"/>
                  <a:gd name="connsiteX8" fmla="*/ 213192 w 223975"/>
                  <a:gd name="connsiteY8" fmla="*/ 45483 h 249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3975" h="249232">
                    <a:moveTo>
                      <a:pt x="213309" y="45599"/>
                    </a:moveTo>
                    <a:cubicBezTo>
                      <a:pt x="174667" y="20575"/>
                      <a:pt x="132533" y="-3052"/>
                      <a:pt x="84929" y="323"/>
                    </a:cubicBezTo>
                    <a:cubicBezTo>
                      <a:pt x="50710" y="2767"/>
                      <a:pt x="12883" y="19760"/>
                      <a:pt x="4037" y="55958"/>
                    </a:cubicBezTo>
                    <a:cubicBezTo>
                      <a:pt x="-20288" y="156171"/>
                      <a:pt x="70264" y="205288"/>
                      <a:pt x="142892" y="246025"/>
                    </a:cubicBezTo>
                    <a:cubicBezTo>
                      <a:pt x="169080" y="260806"/>
                      <a:pt x="192591" y="220535"/>
                      <a:pt x="166403" y="205753"/>
                    </a:cubicBezTo>
                    <a:cubicBezTo>
                      <a:pt x="121127" y="180264"/>
                      <a:pt x="57112" y="156054"/>
                      <a:pt x="49314" y="97859"/>
                    </a:cubicBezTo>
                    <a:cubicBezTo>
                      <a:pt x="36976" y="6725"/>
                      <a:pt x="152902" y="62010"/>
                      <a:pt x="189681" y="85754"/>
                    </a:cubicBezTo>
                    <a:cubicBezTo>
                      <a:pt x="214938" y="102049"/>
                      <a:pt x="238333" y="61778"/>
                      <a:pt x="213192" y="45483"/>
                    </a:cubicBezTo>
                    <a:lnTo>
                      <a:pt x="213192" y="45483"/>
                    </a:lnTo>
                    <a:close/>
                  </a:path>
                </a:pathLst>
              </a:custGeom>
              <a:noFill/>
              <a:ln w="8662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81" name="Gráfico 345">
              <a:extLst>
                <a:ext uri="{FF2B5EF4-FFF2-40B4-BE49-F238E27FC236}">
                  <a16:creationId xmlns:a16="http://schemas.microsoft.com/office/drawing/2014/main" id="{6209FB44-260E-4AF0-960A-465D3E167344}"/>
                </a:ext>
              </a:extLst>
            </p:cNvPr>
            <p:cNvGrpSpPr/>
            <p:nvPr/>
          </p:nvGrpSpPr>
          <p:grpSpPr>
            <a:xfrm>
              <a:off x="6623337" y="3994429"/>
              <a:ext cx="237787" cy="273053"/>
              <a:chOff x="6623337" y="3994429"/>
              <a:chExt cx="237787" cy="273053"/>
            </a:xfrm>
          </p:grpSpPr>
          <p:sp>
            <p:nvSpPr>
              <p:cNvPr id="482" name="Forma libre: forma 481">
                <a:extLst>
                  <a:ext uri="{FF2B5EF4-FFF2-40B4-BE49-F238E27FC236}">
                    <a16:creationId xmlns:a16="http://schemas.microsoft.com/office/drawing/2014/main" id="{6F543F19-89CB-48E7-92E3-7B1056A7FED1}"/>
                  </a:ext>
                </a:extLst>
              </p:cNvPr>
              <p:cNvSpPr/>
              <p:nvPr/>
            </p:nvSpPr>
            <p:spPr>
              <a:xfrm>
                <a:off x="6623453" y="4033420"/>
                <a:ext cx="237670" cy="234062"/>
              </a:xfrm>
              <a:custGeom>
                <a:avLst/>
                <a:gdLst>
                  <a:gd name="connsiteX0" fmla="*/ 223355 w 237670"/>
                  <a:gd name="connsiteY0" fmla="*/ 43181 h 234062"/>
                  <a:gd name="connsiteX1" fmla="*/ 118719 w 237670"/>
                  <a:gd name="connsiteY1" fmla="*/ 0 h 234062"/>
                  <a:gd name="connsiteX2" fmla="*/ 14083 w 237670"/>
                  <a:gd name="connsiteY2" fmla="*/ 43181 h 234062"/>
                  <a:gd name="connsiteX3" fmla="*/ 698 w 237670"/>
                  <a:gd name="connsiteY3" fmla="*/ 43181 h 234062"/>
                  <a:gd name="connsiteX4" fmla="*/ 233 w 237670"/>
                  <a:gd name="connsiteY4" fmla="*/ 148282 h 234062"/>
                  <a:gd name="connsiteX5" fmla="*/ 0 w 237670"/>
                  <a:gd name="connsiteY5" fmla="*/ 151891 h 234062"/>
                  <a:gd name="connsiteX6" fmla="*/ 118835 w 237670"/>
                  <a:gd name="connsiteY6" fmla="*/ 234063 h 234062"/>
                  <a:gd name="connsiteX7" fmla="*/ 237671 w 237670"/>
                  <a:gd name="connsiteY7" fmla="*/ 151891 h 234062"/>
                  <a:gd name="connsiteX8" fmla="*/ 237671 w 237670"/>
                  <a:gd name="connsiteY8" fmla="*/ 43298 h 234062"/>
                  <a:gd name="connsiteX9" fmla="*/ 223471 w 237670"/>
                  <a:gd name="connsiteY9" fmla="*/ 43298 h 234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7670" h="234062">
                    <a:moveTo>
                      <a:pt x="223355" y="43181"/>
                    </a:moveTo>
                    <a:cubicBezTo>
                      <a:pt x="203335" y="17459"/>
                      <a:pt x="163995" y="0"/>
                      <a:pt x="118719" y="0"/>
                    </a:cubicBezTo>
                    <a:cubicBezTo>
                      <a:pt x="73443" y="0"/>
                      <a:pt x="34219" y="17459"/>
                      <a:pt x="14083" y="43181"/>
                    </a:cubicBezTo>
                    <a:lnTo>
                      <a:pt x="698" y="43181"/>
                    </a:lnTo>
                    <a:lnTo>
                      <a:pt x="233" y="148282"/>
                    </a:lnTo>
                    <a:cubicBezTo>
                      <a:pt x="233" y="149446"/>
                      <a:pt x="0" y="150610"/>
                      <a:pt x="0" y="151891"/>
                    </a:cubicBezTo>
                    <a:cubicBezTo>
                      <a:pt x="0" y="197283"/>
                      <a:pt x="53191" y="234063"/>
                      <a:pt x="118835" y="234063"/>
                    </a:cubicBezTo>
                    <a:cubicBezTo>
                      <a:pt x="184480" y="234063"/>
                      <a:pt x="237671" y="197283"/>
                      <a:pt x="237671" y="151891"/>
                    </a:cubicBezTo>
                    <a:lnTo>
                      <a:pt x="237671" y="43298"/>
                    </a:lnTo>
                    <a:lnTo>
                      <a:pt x="223471" y="43298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3" name="Forma libre: forma 482">
                <a:extLst>
                  <a:ext uri="{FF2B5EF4-FFF2-40B4-BE49-F238E27FC236}">
                    <a16:creationId xmlns:a16="http://schemas.microsoft.com/office/drawing/2014/main" id="{2DD000C9-ED79-43CF-A3A2-2FCE20DE278F}"/>
                  </a:ext>
                </a:extLst>
              </p:cNvPr>
              <p:cNvSpPr/>
              <p:nvPr/>
            </p:nvSpPr>
            <p:spPr>
              <a:xfrm>
                <a:off x="6623453" y="4033420"/>
                <a:ext cx="237670" cy="234062"/>
              </a:xfrm>
              <a:custGeom>
                <a:avLst/>
                <a:gdLst>
                  <a:gd name="connsiteX0" fmla="*/ 223355 w 237670"/>
                  <a:gd name="connsiteY0" fmla="*/ 43181 h 234062"/>
                  <a:gd name="connsiteX1" fmla="*/ 118719 w 237670"/>
                  <a:gd name="connsiteY1" fmla="*/ 0 h 234062"/>
                  <a:gd name="connsiteX2" fmla="*/ 14083 w 237670"/>
                  <a:gd name="connsiteY2" fmla="*/ 43181 h 234062"/>
                  <a:gd name="connsiteX3" fmla="*/ 698 w 237670"/>
                  <a:gd name="connsiteY3" fmla="*/ 43181 h 234062"/>
                  <a:gd name="connsiteX4" fmla="*/ 233 w 237670"/>
                  <a:gd name="connsiteY4" fmla="*/ 148282 h 234062"/>
                  <a:gd name="connsiteX5" fmla="*/ 0 w 237670"/>
                  <a:gd name="connsiteY5" fmla="*/ 151891 h 234062"/>
                  <a:gd name="connsiteX6" fmla="*/ 118835 w 237670"/>
                  <a:gd name="connsiteY6" fmla="*/ 234063 h 234062"/>
                  <a:gd name="connsiteX7" fmla="*/ 237671 w 237670"/>
                  <a:gd name="connsiteY7" fmla="*/ 151891 h 234062"/>
                  <a:gd name="connsiteX8" fmla="*/ 237671 w 237670"/>
                  <a:gd name="connsiteY8" fmla="*/ 43298 h 234062"/>
                  <a:gd name="connsiteX9" fmla="*/ 223471 w 237670"/>
                  <a:gd name="connsiteY9" fmla="*/ 43298 h 234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7670" h="234062">
                    <a:moveTo>
                      <a:pt x="223355" y="43181"/>
                    </a:moveTo>
                    <a:cubicBezTo>
                      <a:pt x="203335" y="17459"/>
                      <a:pt x="163995" y="0"/>
                      <a:pt x="118719" y="0"/>
                    </a:cubicBezTo>
                    <a:cubicBezTo>
                      <a:pt x="73443" y="0"/>
                      <a:pt x="34219" y="17459"/>
                      <a:pt x="14083" y="43181"/>
                    </a:cubicBezTo>
                    <a:lnTo>
                      <a:pt x="698" y="43181"/>
                    </a:lnTo>
                    <a:lnTo>
                      <a:pt x="233" y="148282"/>
                    </a:lnTo>
                    <a:cubicBezTo>
                      <a:pt x="233" y="149446"/>
                      <a:pt x="0" y="150610"/>
                      <a:pt x="0" y="151891"/>
                    </a:cubicBezTo>
                    <a:cubicBezTo>
                      <a:pt x="0" y="197283"/>
                      <a:pt x="53191" y="234063"/>
                      <a:pt x="118835" y="234063"/>
                    </a:cubicBezTo>
                    <a:cubicBezTo>
                      <a:pt x="184480" y="234063"/>
                      <a:pt x="237671" y="197283"/>
                      <a:pt x="237671" y="151891"/>
                    </a:cubicBezTo>
                    <a:lnTo>
                      <a:pt x="237671" y="43298"/>
                    </a:lnTo>
                    <a:lnTo>
                      <a:pt x="223471" y="43298"/>
                    </a:lnTo>
                    <a:close/>
                  </a:path>
                </a:pathLst>
              </a:custGeom>
              <a:noFill/>
              <a:ln w="8662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484" name="Gráfico 345">
                <a:extLst>
                  <a:ext uri="{FF2B5EF4-FFF2-40B4-BE49-F238E27FC236}">
                    <a16:creationId xmlns:a16="http://schemas.microsoft.com/office/drawing/2014/main" id="{7727CDDC-BC40-436E-884D-8CC167AF572C}"/>
                  </a:ext>
                </a:extLst>
              </p:cNvPr>
              <p:cNvGrpSpPr/>
              <p:nvPr/>
            </p:nvGrpSpPr>
            <p:grpSpPr>
              <a:xfrm>
                <a:off x="6623337" y="3994429"/>
                <a:ext cx="237670" cy="164344"/>
                <a:chOff x="6623337" y="3994429"/>
                <a:chExt cx="237670" cy="164344"/>
              </a:xfrm>
            </p:grpSpPr>
            <p:sp>
              <p:nvSpPr>
                <p:cNvPr id="485" name="Forma libre: forma 484">
                  <a:extLst>
                    <a:ext uri="{FF2B5EF4-FFF2-40B4-BE49-F238E27FC236}">
                      <a16:creationId xmlns:a16="http://schemas.microsoft.com/office/drawing/2014/main" id="{A0D476FF-1DDF-42CD-97C1-A862A30D92E0}"/>
                    </a:ext>
                  </a:extLst>
                </p:cNvPr>
                <p:cNvSpPr/>
                <p:nvPr/>
              </p:nvSpPr>
              <p:spPr>
                <a:xfrm>
                  <a:off x="6623337" y="3994429"/>
                  <a:ext cx="237670" cy="164344"/>
                </a:xfrm>
                <a:custGeom>
                  <a:avLst/>
                  <a:gdLst>
                    <a:gd name="connsiteX0" fmla="*/ 237671 w 237670"/>
                    <a:gd name="connsiteY0" fmla="*/ 82172 h 164344"/>
                    <a:gd name="connsiteX1" fmla="*/ 118835 w 237670"/>
                    <a:gd name="connsiteY1" fmla="*/ 164344 h 164344"/>
                    <a:gd name="connsiteX2" fmla="*/ 0 w 237670"/>
                    <a:gd name="connsiteY2" fmla="*/ 82172 h 164344"/>
                    <a:gd name="connsiteX3" fmla="*/ 118835 w 237670"/>
                    <a:gd name="connsiteY3" fmla="*/ 0 h 164344"/>
                    <a:gd name="connsiteX4" fmla="*/ 237671 w 237670"/>
                    <a:gd name="connsiteY4" fmla="*/ 82172 h 164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70" h="164344">
                      <a:moveTo>
                        <a:pt x="237671" y="82172"/>
                      </a:moveTo>
                      <a:cubicBezTo>
                        <a:pt x="237671" y="127565"/>
                        <a:pt x="184480" y="164344"/>
                        <a:pt x="118835" y="164344"/>
                      </a:cubicBezTo>
                      <a:cubicBezTo>
                        <a:pt x="53191" y="164344"/>
                        <a:pt x="0" y="127565"/>
                        <a:pt x="0" y="82172"/>
                      </a:cubicBezTo>
                      <a:cubicBezTo>
                        <a:pt x="0" y="36780"/>
                        <a:pt x="53191" y="0"/>
                        <a:pt x="118835" y="0"/>
                      </a:cubicBezTo>
                      <a:cubicBezTo>
                        <a:pt x="184480" y="0"/>
                        <a:pt x="237671" y="36780"/>
                        <a:pt x="237671" y="8217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86" name="Forma libre: forma 485">
                  <a:extLst>
                    <a:ext uri="{FF2B5EF4-FFF2-40B4-BE49-F238E27FC236}">
                      <a16:creationId xmlns:a16="http://schemas.microsoft.com/office/drawing/2014/main" id="{62707A68-177E-4296-AA8D-0D764B7784F6}"/>
                    </a:ext>
                  </a:extLst>
                </p:cNvPr>
                <p:cNvSpPr/>
                <p:nvPr/>
              </p:nvSpPr>
              <p:spPr>
                <a:xfrm>
                  <a:off x="6623337" y="3994429"/>
                  <a:ext cx="237670" cy="164344"/>
                </a:xfrm>
                <a:custGeom>
                  <a:avLst/>
                  <a:gdLst>
                    <a:gd name="connsiteX0" fmla="*/ 237671 w 237670"/>
                    <a:gd name="connsiteY0" fmla="*/ 82172 h 164344"/>
                    <a:gd name="connsiteX1" fmla="*/ 118835 w 237670"/>
                    <a:gd name="connsiteY1" fmla="*/ 164344 h 164344"/>
                    <a:gd name="connsiteX2" fmla="*/ 0 w 237670"/>
                    <a:gd name="connsiteY2" fmla="*/ 82172 h 164344"/>
                    <a:gd name="connsiteX3" fmla="*/ 118835 w 237670"/>
                    <a:gd name="connsiteY3" fmla="*/ 0 h 164344"/>
                    <a:gd name="connsiteX4" fmla="*/ 237671 w 237670"/>
                    <a:gd name="connsiteY4" fmla="*/ 82172 h 164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70" h="164344">
                      <a:moveTo>
                        <a:pt x="237671" y="82172"/>
                      </a:moveTo>
                      <a:cubicBezTo>
                        <a:pt x="237671" y="127565"/>
                        <a:pt x="184480" y="164344"/>
                        <a:pt x="118835" y="164344"/>
                      </a:cubicBezTo>
                      <a:cubicBezTo>
                        <a:pt x="53191" y="164344"/>
                        <a:pt x="0" y="127565"/>
                        <a:pt x="0" y="82172"/>
                      </a:cubicBezTo>
                      <a:cubicBezTo>
                        <a:pt x="0" y="36780"/>
                        <a:pt x="53191" y="0"/>
                        <a:pt x="118835" y="0"/>
                      </a:cubicBezTo>
                      <a:cubicBezTo>
                        <a:pt x="184480" y="0"/>
                        <a:pt x="237671" y="36780"/>
                        <a:pt x="237671" y="82172"/>
                      </a:cubicBezTo>
                      <a:close/>
                    </a:path>
                  </a:pathLst>
                </a:custGeom>
                <a:noFill/>
                <a:ln w="8662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487" name="Gráfico 345">
              <a:extLst>
                <a:ext uri="{FF2B5EF4-FFF2-40B4-BE49-F238E27FC236}">
                  <a16:creationId xmlns:a16="http://schemas.microsoft.com/office/drawing/2014/main" id="{11B09F08-CC48-46DD-A000-81C4DFEF41D8}"/>
                </a:ext>
              </a:extLst>
            </p:cNvPr>
            <p:cNvGrpSpPr/>
            <p:nvPr/>
          </p:nvGrpSpPr>
          <p:grpSpPr>
            <a:xfrm>
              <a:off x="6367276" y="3433423"/>
              <a:ext cx="750024" cy="724185"/>
              <a:chOff x="6367276" y="3433423"/>
              <a:chExt cx="750024" cy="724185"/>
            </a:xfrm>
          </p:grpSpPr>
          <p:sp>
            <p:nvSpPr>
              <p:cNvPr id="488" name="Forma libre: forma 487">
                <a:extLst>
                  <a:ext uri="{FF2B5EF4-FFF2-40B4-BE49-F238E27FC236}">
                    <a16:creationId xmlns:a16="http://schemas.microsoft.com/office/drawing/2014/main" id="{7D242776-721E-485A-A683-CAB3967DD761}"/>
                  </a:ext>
                </a:extLst>
              </p:cNvPr>
              <p:cNvSpPr/>
              <p:nvPr/>
            </p:nvSpPr>
            <p:spPr>
              <a:xfrm>
                <a:off x="6367276" y="3433423"/>
                <a:ext cx="750024" cy="724185"/>
              </a:xfrm>
              <a:custGeom>
                <a:avLst/>
                <a:gdLst>
                  <a:gd name="connsiteX0" fmla="*/ 750024 w 750024"/>
                  <a:gd name="connsiteY0" fmla="*/ 362093 h 724185"/>
                  <a:gd name="connsiteX1" fmla="*/ 375012 w 750024"/>
                  <a:gd name="connsiteY1" fmla="*/ 724186 h 724185"/>
                  <a:gd name="connsiteX2" fmla="*/ 0 w 750024"/>
                  <a:gd name="connsiteY2" fmla="*/ 362093 h 724185"/>
                  <a:gd name="connsiteX3" fmla="*/ 375012 w 750024"/>
                  <a:gd name="connsiteY3" fmla="*/ 0 h 724185"/>
                  <a:gd name="connsiteX4" fmla="*/ 750024 w 750024"/>
                  <a:gd name="connsiteY4" fmla="*/ 362093 h 724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0024" h="724185">
                    <a:moveTo>
                      <a:pt x="750024" y="362093"/>
                    </a:moveTo>
                    <a:cubicBezTo>
                      <a:pt x="750024" y="562071"/>
                      <a:pt x="582126" y="724186"/>
                      <a:pt x="375012" y="724186"/>
                    </a:cubicBezTo>
                    <a:cubicBezTo>
                      <a:pt x="167899" y="724186"/>
                      <a:pt x="0" y="562071"/>
                      <a:pt x="0" y="362093"/>
                    </a:cubicBezTo>
                    <a:cubicBezTo>
                      <a:pt x="0" y="162114"/>
                      <a:pt x="167899" y="0"/>
                      <a:pt x="375012" y="0"/>
                    </a:cubicBezTo>
                    <a:cubicBezTo>
                      <a:pt x="582126" y="0"/>
                      <a:pt x="750024" y="162114"/>
                      <a:pt x="750024" y="3620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489" name="Gráfico 345">
                <a:extLst>
                  <a:ext uri="{FF2B5EF4-FFF2-40B4-BE49-F238E27FC236}">
                    <a16:creationId xmlns:a16="http://schemas.microsoft.com/office/drawing/2014/main" id="{12D851C2-A19E-4250-9A53-F45E4C458D15}"/>
                  </a:ext>
                </a:extLst>
              </p:cNvPr>
              <p:cNvGrpSpPr/>
              <p:nvPr/>
            </p:nvGrpSpPr>
            <p:grpSpPr>
              <a:xfrm>
                <a:off x="6367276" y="3433423"/>
                <a:ext cx="750024" cy="724185"/>
                <a:chOff x="6367276" y="3433423"/>
                <a:chExt cx="750024" cy="724185"/>
              </a:xfrm>
              <a:noFill/>
            </p:grpSpPr>
            <p:sp>
              <p:nvSpPr>
                <p:cNvPr id="490" name="Forma libre: forma 489">
                  <a:extLst>
                    <a:ext uri="{FF2B5EF4-FFF2-40B4-BE49-F238E27FC236}">
                      <a16:creationId xmlns:a16="http://schemas.microsoft.com/office/drawing/2014/main" id="{DBD1AAA1-EC73-455E-BC9B-C722580348A4}"/>
                    </a:ext>
                  </a:extLst>
                </p:cNvPr>
                <p:cNvSpPr/>
                <p:nvPr/>
              </p:nvSpPr>
              <p:spPr>
                <a:xfrm>
                  <a:off x="6367276" y="3433423"/>
                  <a:ext cx="750024" cy="724185"/>
                </a:xfrm>
                <a:custGeom>
                  <a:avLst/>
                  <a:gdLst>
                    <a:gd name="connsiteX0" fmla="*/ 750024 w 750024"/>
                    <a:gd name="connsiteY0" fmla="*/ 362093 h 724185"/>
                    <a:gd name="connsiteX1" fmla="*/ 375012 w 750024"/>
                    <a:gd name="connsiteY1" fmla="*/ 724186 h 724185"/>
                    <a:gd name="connsiteX2" fmla="*/ 0 w 750024"/>
                    <a:gd name="connsiteY2" fmla="*/ 362093 h 724185"/>
                    <a:gd name="connsiteX3" fmla="*/ 375012 w 750024"/>
                    <a:gd name="connsiteY3" fmla="*/ 0 h 724185"/>
                    <a:gd name="connsiteX4" fmla="*/ 750024 w 750024"/>
                    <a:gd name="connsiteY4" fmla="*/ 362093 h 724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0024" h="724185">
                      <a:moveTo>
                        <a:pt x="750024" y="362093"/>
                      </a:moveTo>
                      <a:cubicBezTo>
                        <a:pt x="750024" y="562071"/>
                        <a:pt x="582126" y="724186"/>
                        <a:pt x="375012" y="724186"/>
                      </a:cubicBezTo>
                      <a:cubicBezTo>
                        <a:pt x="167899" y="724186"/>
                        <a:pt x="0" y="562071"/>
                        <a:pt x="0" y="362093"/>
                      </a:cubicBezTo>
                      <a:cubicBezTo>
                        <a:pt x="0" y="162114"/>
                        <a:pt x="167899" y="0"/>
                        <a:pt x="375012" y="0"/>
                      </a:cubicBezTo>
                      <a:cubicBezTo>
                        <a:pt x="582126" y="0"/>
                        <a:pt x="750024" y="162114"/>
                        <a:pt x="750024" y="362093"/>
                      </a:cubicBezTo>
                      <a:close/>
                    </a:path>
                  </a:pathLst>
                </a:custGeom>
                <a:noFill/>
                <a:ln w="8662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491" name="Forma libre: forma 490">
                  <a:extLst>
                    <a:ext uri="{FF2B5EF4-FFF2-40B4-BE49-F238E27FC236}">
                      <a16:creationId xmlns:a16="http://schemas.microsoft.com/office/drawing/2014/main" id="{3F140C69-6965-4CF3-AAAD-F035CB488413}"/>
                    </a:ext>
                  </a:extLst>
                </p:cNvPr>
                <p:cNvSpPr/>
                <p:nvPr/>
              </p:nvSpPr>
              <p:spPr>
                <a:xfrm>
                  <a:off x="6367276" y="3795516"/>
                  <a:ext cx="750024" cy="362092"/>
                </a:xfrm>
                <a:custGeom>
                  <a:avLst/>
                  <a:gdLst>
                    <a:gd name="connsiteX0" fmla="*/ 0 w 750024"/>
                    <a:gd name="connsiteY0" fmla="*/ 0 h 362092"/>
                    <a:gd name="connsiteX1" fmla="*/ 375012 w 750024"/>
                    <a:gd name="connsiteY1" fmla="*/ 362093 h 362092"/>
                    <a:gd name="connsiteX2" fmla="*/ 750024 w 750024"/>
                    <a:gd name="connsiteY2" fmla="*/ 0 h 36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0024" h="362092">
                      <a:moveTo>
                        <a:pt x="0" y="0"/>
                      </a:moveTo>
                      <a:cubicBezTo>
                        <a:pt x="0" y="199960"/>
                        <a:pt x="167952" y="362093"/>
                        <a:pt x="375012" y="362093"/>
                      </a:cubicBezTo>
                      <a:cubicBezTo>
                        <a:pt x="582072" y="362093"/>
                        <a:pt x="750024" y="199960"/>
                        <a:pt x="750024" y="0"/>
                      </a:cubicBezTo>
                    </a:path>
                  </a:pathLst>
                </a:custGeom>
                <a:noFill/>
                <a:ln w="8662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492" name="Forma libre: forma 491">
                <a:extLst>
                  <a:ext uri="{FF2B5EF4-FFF2-40B4-BE49-F238E27FC236}">
                    <a16:creationId xmlns:a16="http://schemas.microsoft.com/office/drawing/2014/main" id="{973D7B2B-F845-41BC-A612-0C2086EF585A}"/>
                  </a:ext>
                </a:extLst>
              </p:cNvPr>
              <p:cNvSpPr/>
              <p:nvPr/>
            </p:nvSpPr>
            <p:spPr>
              <a:xfrm>
                <a:off x="6424308" y="3437846"/>
                <a:ext cx="643410" cy="450666"/>
              </a:xfrm>
              <a:custGeom>
                <a:avLst/>
                <a:gdLst>
                  <a:gd name="connsiteX0" fmla="*/ 643410 w 643410"/>
                  <a:gd name="connsiteY0" fmla="*/ 225333 h 450666"/>
                  <a:gd name="connsiteX1" fmla="*/ 321705 w 643410"/>
                  <a:gd name="connsiteY1" fmla="*/ 450667 h 450666"/>
                  <a:gd name="connsiteX2" fmla="*/ 0 w 643410"/>
                  <a:gd name="connsiteY2" fmla="*/ 225333 h 450666"/>
                  <a:gd name="connsiteX3" fmla="*/ 321705 w 643410"/>
                  <a:gd name="connsiteY3" fmla="*/ 0 h 450666"/>
                  <a:gd name="connsiteX4" fmla="*/ 643410 w 643410"/>
                  <a:gd name="connsiteY4" fmla="*/ 225333 h 45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3410" h="450666">
                    <a:moveTo>
                      <a:pt x="643410" y="225333"/>
                    </a:moveTo>
                    <a:cubicBezTo>
                      <a:pt x="643410" y="349781"/>
                      <a:pt x="499378" y="450667"/>
                      <a:pt x="321705" y="450667"/>
                    </a:cubicBezTo>
                    <a:cubicBezTo>
                      <a:pt x="144032" y="450667"/>
                      <a:pt x="0" y="349781"/>
                      <a:pt x="0" y="225333"/>
                    </a:cubicBezTo>
                    <a:cubicBezTo>
                      <a:pt x="0" y="100885"/>
                      <a:pt x="144032" y="0"/>
                      <a:pt x="321705" y="0"/>
                    </a:cubicBezTo>
                    <a:cubicBezTo>
                      <a:pt x="499378" y="0"/>
                      <a:pt x="643410" y="100885"/>
                      <a:pt x="643410" y="225333"/>
                    </a:cubicBezTo>
                    <a:close/>
                  </a:path>
                </a:pathLst>
              </a:custGeom>
              <a:noFill/>
              <a:ln w="8662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93" name="Gráfico 345">
              <a:extLst>
                <a:ext uri="{FF2B5EF4-FFF2-40B4-BE49-F238E27FC236}">
                  <a16:creationId xmlns:a16="http://schemas.microsoft.com/office/drawing/2014/main" id="{F8C69235-7865-49A5-95AD-2ED50B98AAF2}"/>
                </a:ext>
              </a:extLst>
            </p:cNvPr>
            <p:cNvGrpSpPr/>
            <p:nvPr/>
          </p:nvGrpSpPr>
          <p:grpSpPr>
            <a:xfrm>
              <a:off x="6951967" y="3870224"/>
              <a:ext cx="220506" cy="227211"/>
              <a:chOff x="6951967" y="3870224"/>
              <a:chExt cx="220506" cy="227211"/>
            </a:xfrm>
          </p:grpSpPr>
          <p:sp>
            <p:nvSpPr>
              <p:cNvPr id="494" name="Forma libre: forma 493">
                <a:extLst>
                  <a:ext uri="{FF2B5EF4-FFF2-40B4-BE49-F238E27FC236}">
                    <a16:creationId xmlns:a16="http://schemas.microsoft.com/office/drawing/2014/main" id="{6020B15A-FB76-47C8-BCBB-DCBADBE9CAD9}"/>
                  </a:ext>
                </a:extLst>
              </p:cNvPr>
              <p:cNvSpPr/>
              <p:nvPr/>
            </p:nvSpPr>
            <p:spPr>
              <a:xfrm>
                <a:off x="6951967" y="3870224"/>
                <a:ext cx="220506" cy="227211"/>
              </a:xfrm>
              <a:custGeom>
                <a:avLst/>
                <a:gdLst>
                  <a:gd name="connsiteX0" fmla="*/ 22522 w 220506"/>
                  <a:gd name="connsiteY0" fmla="*/ 46572 h 227211"/>
                  <a:gd name="connsiteX1" fmla="*/ 168360 w 220506"/>
                  <a:gd name="connsiteY1" fmla="*/ 125951 h 227211"/>
                  <a:gd name="connsiteX2" fmla="*/ 127274 w 220506"/>
                  <a:gd name="connsiteY2" fmla="*/ 178909 h 227211"/>
                  <a:gd name="connsiteX3" fmla="*/ 52783 w 220506"/>
                  <a:gd name="connsiteY3" fmla="*/ 137473 h 227211"/>
                  <a:gd name="connsiteX4" fmla="*/ 19845 w 220506"/>
                  <a:gd name="connsiteY4" fmla="*/ 170412 h 227211"/>
                  <a:gd name="connsiteX5" fmla="*/ 146129 w 220506"/>
                  <a:gd name="connsiteY5" fmla="*/ 227095 h 227211"/>
                  <a:gd name="connsiteX6" fmla="*/ 219805 w 220506"/>
                  <a:gd name="connsiteY6" fmla="*/ 161799 h 227211"/>
                  <a:gd name="connsiteX7" fmla="*/ 22522 w 220506"/>
                  <a:gd name="connsiteY7" fmla="*/ 15 h 227211"/>
                  <a:gd name="connsiteX8" fmla="*/ 22522 w 220506"/>
                  <a:gd name="connsiteY8" fmla="*/ 46688 h 227211"/>
                  <a:gd name="connsiteX9" fmla="*/ 22522 w 220506"/>
                  <a:gd name="connsiteY9" fmla="*/ 46688 h 227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506" h="227211">
                    <a:moveTo>
                      <a:pt x="22522" y="46572"/>
                    </a:moveTo>
                    <a:cubicBezTo>
                      <a:pt x="72221" y="45874"/>
                      <a:pt x="148690" y="76717"/>
                      <a:pt x="168360" y="125951"/>
                    </a:cubicBezTo>
                    <a:cubicBezTo>
                      <a:pt x="182443" y="161217"/>
                      <a:pt x="165217" y="185659"/>
                      <a:pt x="127274" y="178909"/>
                    </a:cubicBezTo>
                    <a:cubicBezTo>
                      <a:pt x="98874" y="173904"/>
                      <a:pt x="74549" y="155165"/>
                      <a:pt x="52783" y="137473"/>
                    </a:cubicBezTo>
                    <a:cubicBezTo>
                      <a:pt x="29738" y="118734"/>
                      <a:pt x="-3434" y="151440"/>
                      <a:pt x="19845" y="170412"/>
                    </a:cubicBezTo>
                    <a:cubicBezTo>
                      <a:pt x="55926" y="199743"/>
                      <a:pt x="97245" y="229306"/>
                      <a:pt x="146129" y="227095"/>
                    </a:cubicBezTo>
                    <a:cubicBezTo>
                      <a:pt x="184887" y="225349"/>
                      <a:pt x="215382" y="201139"/>
                      <a:pt x="219805" y="161799"/>
                    </a:cubicBezTo>
                    <a:cubicBezTo>
                      <a:pt x="230978" y="63332"/>
                      <a:pt x="106207" y="-1148"/>
                      <a:pt x="22522" y="15"/>
                    </a:cubicBezTo>
                    <a:cubicBezTo>
                      <a:pt x="-7507" y="481"/>
                      <a:pt x="-7507" y="47038"/>
                      <a:pt x="22522" y="46688"/>
                    </a:cubicBezTo>
                    <a:lnTo>
                      <a:pt x="22522" y="46688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5" name="Forma libre: forma 494">
                <a:extLst>
                  <a:ext uri="{FF2B5EF4-FFF2-40B4-BE49-F238E27FC236}">
                    <a16:creationId xmlns:a16="http://schemas.microsoft.com/office/drawing/2014/main" id="{B5DD0598-82B2-44EA-89F0-323197B8A9D5}"/>
                  </a:ext>
                </a:extLst>
              </p:cNvPr>
              <p:cNvSpPr/>
              <p:nvPr/>
            </p:nvSpPr>
            <p:spPr>
              <a:xfrm>
                <a:off x="6951967" y="3870224"/>
                <a:ext cx="220506" cy="227211"/>
              </a:xfrm>
              <a:custGeom>
                <a:avLst/>
                <a:gdLst>
                  <a:gd name="connsiteX0" fmla="*/ 22522 w 220506"/>
                  <a:gd name="connsiteY0" fmla="*/ 46572 h 227211"/>
                  <a:gd name="connsiteX1" fmla="*/ 168360 w 220506"/>
                  <a:gd name="connsiteY1" fmla="*/ 125951 h 227211"/>
                  <a:gd name="connsiteX2" fmla="*/ 127274 w 220506"/>
                  <a:gd name="connsiteY2" fmla="*/ 178909 h 227211"/>
                  <a:gd name="connsiteX3" fmla="*/ 52783 w 220506"/>
                  <a:gd name="connsiteY3" fmla="*/ 137473 h 227211"/>
                  <a:gd name="connsiteX4" fmla="*/ 19845 w 220506"/>
                  <a:gd name="connsiteY4" fmla="*/ 170412 h 227211"/>
                  <a:gd name="connsiteX5" fmla="*/ 146129 w 220506"/>
                  <a:gd name="connsiteY5" fmla="*/ 227095 h 227211"/>
                  <a:gd name="connsiteX6" fmla="*/ 219805 w 220506"/>
                  <a:gd name="connsiteY6" fmla="*/ 161799 h 227211"/>
                  <a:gd name="connsiteX7" fmla="*/ 22522 w 220506"/>
                  <a:gd name="connsiteY7" fmla="*/ 15 h 227211"/>
                  <a:gd name="connsiteX8" fmla="*/ 22522 w 220506"/>
                  <a:gd name="connsiteY8" fmla="*/ 46688 h 227211"/>
                  <a:gd name="connsiteX9" fmla="*/ 22522 w 220506"/>
                  <a:gd name="connsiteY9" fmla="*/ 46688 h 227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506" h="227211">
                    <a:moveTo>
                      <a:pt x="22522" y="46572"/>
                    </a:moveTo>
                    <a:cubicBezTo>
                      <a:pt x="72221" y="45874"/>
                      <a:pt x="148690" y="76717"/>
                      <a:pt x="168360" y="125951"/>
                    </a:cubicBezTo>
                    <a:cubicBezTo>
                      <a:pt x="182443" y="161217"/>
                      <a:pt x="165217" y="185659"/>
                      <a:pt x="127274" y="178909"/>
                    </a:cubicBezTo>
                    <a:cubicBezTo>
                      <a:pt x="98874" y="173904"/>
                      <a:pt x="74549" y="155165"/>
                      <a:pt x="52783" y="137473"/>
                    </a:cubicBezTo>
                    <a:cubicBezTo>
                      <a:pt x="29738" y="118734"/>
                      <a:pt x="-3434" y="151440"/>
                      <a:pt x="19845" y="170412"/>
                    </a:cubicBezTo>
                    <a:cubicBezTo>
                      <a:pt x="55926" y="199743"/>
                      <a:pt x="97245" y="229306"/>
                      <a:pt x="146129" y="227095"/>
                    </a:cubicBezTo>
                    <a:cubicBezTo>
                      <a:pt x="184887" y="225349"/>
                      <a:pt x="215382" y="201139"/>
                      <a:pt x="219805" y="161799"/>
                    </a:cubicBezTo>
                    <a:cubicBezTo>
                      <a:pt x="230978" y="63332"/>
                      <a:pt x="106207" y="-1148"/>
                      <a:pt x="22522" y="15"/>
                    </a:cubicBezTo>
                    <a:cubicBezTo>
                      <a:pt x="-7507" y="481"/>
                      <a:pt x="-7507" y="47038"/>
                      <a:pt x="22522" y="46688"/>
                    </a:cubicBezTo>
                    <a:lnTo>
                      <a:pt x="22522" y="46688"/>
                    </a:lnTo>
                    <a:close/>
                  </a:path>
                </a:pathLst>
              </a:custGeom>
              <a:noFill/>
              <a:ln w="8662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497" name="Forma libre: forma 496">
            <a:extLst>
              <a:ext uri="{FF2B5EF4-FFF2-40B4-BE49-F238E27FC236}">
                <a16:creationId xmlns:a16="http://schemas.microsoft.com/office/drawing/2014/main" id="{EDB21CC6-A940-46A2-AFE6-9EB5BFA97190}"/>
              </a:ext>
            </a:extLst>
          </p:cNvPr>
          <p:cNvSpPr/>
          <p:nvPr/>
        </p:nvSpPr>
        <p:spPr>
          <a:xfrm>
            <a:off x="6754742" y="4674386"/>
            <a:ext cx="11639" cy="153054"/>
          </a:xfrm>
          <a:custGeom>
            <a:avLst/>
            <a:gdLst>
              <a:gd name="connsiteX0" fmla="*/ 0 w 11639"/>
              <a:gd name="connsiteY0" fmla="*/ 153054 h 153054"/>
              <a:gd name="connsiteX1" fmla="*/ 0 w 11639"/>
              <a:gd name="connsiteY1" fmla="*/ 0 h 153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39" h="153054">
                <a:moveTo>
                  <a:pt x="0" y="153054"/>
                </a:moveTo>
                <a:lnTo>
                  <a:pt x="0" y="0"/>
                </a:lnTo>
              </a:path>
            </a:pathLst>
          </a:custGeom>
          <a:ln w="8662" cap="rnd">
            <a:solidFill>
              <a:srgbClr val="FF485A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8" name="Forma libre: forma 497">
            <a:extLst>
              <a:ext uri="{FF2B5EF4-FFF2-40B4-BE49-F238E27FC236}">
                <a16:creationId xmlns:a16="http://schemas.microsoft.com/office/drawing/2014/main" id="{E5CED239-61DB-4C1C-A305-8B00113F3623}"/>
              </a:ext>
            </a:extLst>
          </p:cNvPr>
          <p:cNvSpPr/>
          <p:nvPr/>
        </p:nvSpPr>
        <p:spPr>
          <a:xfrm>
            <a:off x="6739960" y="4809982"/>
            <a:ext cx="29563" cy="27351"/>
          </a:xfrm>
          <a:custGeom>
            <a:avLst/>
            <a:gdLst>
              <a:gd name="connsiteX0" fmla="*/ 29563 w 29563"/>
              <a:gd name="connsiteY0" fmla="*/ 0 h 27351"/>
              <a:gd name="connsiteX1" fmla="*/ 14782 w 29563"/>
              <a:gd name="connsiteY1" fmla="*/ 14898 h 27351"/>
              <a:gd name="connsiteX2" fmla="*/ 0 w 29563"/>
              <a:gd name="connsiteY2" fmla="*/ 0 h 27351"/>
              <a:gd name="connsiteX3" fmla="*/ 0 w 29563"/>
              <a:gd name="connsiteY3" fmla="*/ 12570 h 27351"/>
              <a:gd name="connsiteX4" fmla="*/ 14782 w 29563"/>
              <a:gd name="connsiteY4" fmla="*/ 27352 h 27351"/>
              <a:gd name="connsiteX5" fmla="*/ 29563 w 29563"/>
              <a:gd name="connsiteY5" fmla="*/ 12570 h 27351"/>
              <a:gd name="connsiteX6" fmla="*/ 29563 w 29563"/>
              <a:gd name="connsiteY6" fmla="*/ 0 h 2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563" h="27351">
                <a:moveTo>
                  <a:pt x="29563" y="0"/>
                </a:moveTo>
                <a:lnTo>
                  <a:pt x="14782" y="14898"/>
                </a:lnTo>
                <a:lnTo>
                  <a:pt x="0" y="0"/>
                </a:lnTo>
                <a:lnTo>
                  <a:pt x="0" y="12570"/>
                </a:lnTo>
                <a:lnTo>
                  <a:pt x="14782" y="27352"/>
                </a:lnTo>
                <a:lnTo>
                  <a:pt x="29563" y="12570"/>
                </a:lnTo>
                <a:lnTo>
                  <a:pt x="29563" y="0"/>
                </a:ln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0" name="Forma libre: forma 499">
            <a:extLst>
              <a:ext uri="{FF2B5EF4-FFF2-40B4-BE49-F238E27FC236}">
                <a16:creationId xmlns:a16="http://schemas.microsoft.com/office/drawing/2014/main" id="{164A14BA-1E2A-4733-B086-D5046C0F961C}"/>
              </a:ext>
            </a:extLst>
          </p:cNvPr>
          <p:cNvSpPr/>
          <p:nvPr/>
        </p:nvSpPr>
        <p:spPr>
          <a:xfrm>
            <a:off x="8968407" y="5215409"/>
            <a:ext cx="1503782" cy="200012"/>
          </a:xfrm>
          <a:custGeom>
            <a:avLst/>
            <a:gdLst>
              <a:gd name="connsiteX0" fmla="*/ 1503782 w 1503782"/>
              <a:gd name="connsiteY0" fmla="*/ 100006 h 200012"/>
              <a:gd name="connsiteX1" fmla="*/ 751891 w 1503782"/>
              <a:gd name="connsiteY1" fmla="*/ 200012 h 200012"/>
              <a:gd name="connsiteX2" fmla="*/ 0 w 1503782"/>
              <a:gd name="connsiteY2" fmla="*/ 100006 h 200012"/>
              <a:gd name="connsiteX3" fmla="*/ 751891 w 1503782"/>
              <a:gd name="connsiteY3" fmla="*/ 0 h 200012"/>
              <a:gd name="connsiteX4" fmla="*/ 1503782 w 1503782"/>
              <a:gd name="connsiteY4" fmla="*/ 100006 h 2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782" h="200012">
                <a:moveTo>
                  <a:pt x="1503782" y="100006"/>
                </a:moveTo>
                <a:cubicBezTo>
                  <a:pt x="1503782" y="155175"/>
                  <a:pt x="1167230" y="200012"/>
                  <a:pt x="751891" y="200012"/>
                </a:cubicBezTo>
                <a:cubicBezTo>
                  <a:pt x="336552" y="200012"/>
                  <a:pt x="0" y="155175"/>
                  <a:pt x="0" y="100006"/>
                </a:cubicBezTo>
                <a:cubicBezTo>
                  <a:pt x="0" y="44837"/>
                  <a:pt x="336552" y="0"/>
                  <a:pt x="751891" y="0"/>
                </a:cubicBezTo>
                <a:cubicBezTo>
                  <a:pt x="1167230" y="0"/>
                  <a:pt x="1503782" y="44837"/>
                  <a:pt x="1503782" y="100006"/>
                </a:cubicBez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503" name="Gráfico 197">
            <a:extLst>
              <a:ext uri="{FF2B5EF4-FFF2-40B4-BE49-F238E27FC236}">
                <a16:creationId xmlns:a16="http://schemas.microsoft.com/office/drawing/2014/main" id="{F4F36B0C-F390-4634-911A-CBBAAAA822B7}"/>
              </a:ext>
            </a:extLst>
          </p:cNvPr>
          <p:cNvGrpSpPr/>
          <p:nvPr/>
        </p:nvGrpSpPr>
        <p:grpSpPr>
          <a:xfrm>
            <a:off x="8019072" y="627442"/>
            <a:ext cx="3605369" cy="4695601"/>
            <a:chOff x="8019072" y="627442"/>
            <a:chExt cx="3605369" cy="4695601"/>
          </a:xfrm>
        </p:grpSpPr>
        <p:sp>
          <p:nvSpPr>
            <p:cNvPr id="504" name="Forma libre: forma 503">
              <a:extLst>
                <a:ext uri="{FF2B5EF4-FFF2-40B4-BE49-F238E27FC236}">
                  <a16:creationId xmlns:a16="http://schemas.microsoft.com/office/drawing/2014/main" id="{B7474407-5421-4B91-A7F7-1565E5F2AB81}"/>
                </a:ext>
              </a:extLst>
            </p:cNvPr>
            <p:cNvSpPr/>
            <p:nvPr/>
          </p:nvSpPr>
          <p:spPr>
            <a:xfrm rot="-5394600">
              <a:off x="7476779" y="1176239"/>
              <a:ext cx="4689955" cy="3598006"/>
            </a:xfrm>
            <a:custGeom>
              <a:avLst/>
              <a:gdLst>
                <a:gd name="connsiteX0" fmla="*/ 4689956 w 4689955"/>
                <a:gd name="connsiteY0" fmla="*/ 1799003 h 3598006"/>
                <a:gd name="connsiteX1" fmla="*/ 2344978 w 4689955"/>
                <a:gd name="connsiteY1" fmla="*/ 3598007 h 3598006"/>
                <a:gd name="connsiteX2" fmla="*/ 0 w 4689955"/>
                <a:gd name="connsiteY2" fmla="*/ 1799003 h 3598006"/>
                <a:gd name="connsiteX3" fmla="*/ 2344978 w 4689955"/>
                <a:gd name="connsiteY3" fmla="*/ 0 h 3598006"/>
                <a:gd name="connsiteX4" fmla="*/ 4689956 w 4689955"/>
                <a:gd name="connsiteY4" fmla="*/ 1799003 h 3598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9955" h="3598006">
                  <a:moveTo>
                    <a:pt x="4689956" y="1799003"/>
                  </a:moveTo>
                  <a:cubicBezTo>
                    <a:pt x="4689956" y="2792566"/>
                    <a:pt x="3640073" y="3598007"/>
                    <a:pt x="2344978" y="3598007"/>
                  </a:cubicBezTo>
                  <a:cubicBezTo>
                    <a:pt x="1049882" y="3598007"/>
                    <a:pt x="0" y="2792565"/>
                    <a:pt x="0" y="1799003"/>
                  </a:cubicBezTo>
                  <a:cubicBezTo>
                    <a:pt x="0" y="805441"/>
                    <a:pt x="1049882" y="0"/>
                    <a:pt x="2344978" y="0"/>
                  </a:cubicBezTo>
                  <a:cubicBezTo>
                    <a:pt x="3640073" y="0"/>
                    <a:pt x="4689956" y="805441"/>
                    <a:pt x="4689956" y="1799003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5" name="Forma libre: forma 504">
              <a:extLst>
                <a:ext uri="{FF2B5EF4-FFF2-40B4-BE49-F238E27FC236}">
                  <a16:creationId xmlns:a16="http://schemas.microsoft.com/office/drawing/2014/main" id="{3A85FDFE-5B54-4B5E-B13D-678C541A9DB3}"/>
                </a:ext>
              </a:extLst>
            </p:cNvPr>
            <p:cNvSpPr/>
            <p:nvPr/>
          </p:nvSpPr>
          <p:spPr>
            <a:xfrm rot="-5394600">
              <a:off x="7476779" y="1176239"/>
              <a:ext cx="4689955" cy="3598006"/>
            </a:xfrm>
            <a:custGeom>
              <a:avLst/>
              <a:gdLst>
                <a:gd name="connsiteX0" fmla="*/ 4689956 w 4689955"/>
                <a:gd name="connsiteY0" fmla="*/ 1799003 h 3598006"/>
                <a:gd name="connsiteX1" fmla="*/ 2344978 w 4689955"/>
                <a:gd name="connsiteY1" fmla="*/ 3598007 h 3598006"/>
                <a:gd name="connsiteX2" fmla="*/ 0 w 4689955"/>
                <a:gd name="connsiteY2" fmla="*/ 1799003 h 3598006"/>
                <a:gd name="connsiteX3" fmla="*/ 2344978 w 4689955"/>
                <a:gd name="connsiteY3" fmla="*/ 0 h 3598006"/>
                <a:gd name="connsiteX4" fmla="*/ 4689956 w 4689955"/>
                <a:gd name="connsiteY4" fmla="*/ 1799003 h 3598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9955" h="3598006">
                  <a:moveTo>
                    <a:pt x="4689956" y="1799003"/>
                  </a:moveTo>
                  <a:cubicBezTo>
                    <a:pt x="4689956" y="2792566"/>
                    <a:pt x="3640073" y="3598007"/>
                    <a:pt x="2344978" y="3598007"/>
                  </a:cubicBezTo>
                  <a:cubicBezTo>
                    <a:pt x="1049882" y="3598007"/>
                    <a:pt x="0" y="2792565"/>
                    <a:pt x="0" y="1799003"/>
                  </a:cubicBezTo>
                  <a:cubicBezTo>
                    <a:pt x="0" y="805441"/>
                    <a:pt x="1049882" y="0"/>
                    <a:pt x="2344978" y="0"/>
                  </a:cubicBezTo>
                  <a:cubicBezTo>
                    <a:pt x="3640073" y="0"/>
                    <a:pt x="4689956" y="805441"/>
                    <a:pt x="4689956" y="1799003"/>
                  </a:cubicBezTo>
                  <a:close/>
                </a:path>
              </a:pathLst>
            </a:custGeom>
            <a:noFill/>
            <a:ln w="13816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06" name="Gráfico 197">
            <a:extLst>
              <a:ext uri="{FF2B5EF4-FFF2-40B4-BE49-F238E27FC236}">
                <a16:creationId xmlns:a16="http://schemas.microsoft.com/office/drawing/2014/main" id="{5D1F8510-2E86-490E-A479-36D992ED765D}"/>
              </a:ext>
            </a:extLst>
          </p:cNvPr>
          <p:cNvGrpSpPr/>
          <p:nvPr/>
        </p:nvGrpSpPr>
        <p:grpSpPr>
          <a:xfrm>
            <a:off x="7723572" y="627072"/>
            <a:ext cx="3605369" cy="4695601"/>
            <a:chOff x="7723572" y="627072"/>
            <a:chExt cx="3605369" cy="4695601"/>
          </a:xfrm>
        </p:grpSpPr>
        <p:sp>
          <p:nvSpPr>
            <p:cNvPr id="507" name="Forma libre: forma 506">
              <a:extLst>
                <a:ext uri="{FF2B5EF4-FFF2-40B4-BE49-F238E27FC236}">
                  <a16:creationId xmlns:a16="http://schemas.microsoft.com/office/drawing/2014/main" id="{C770E6E2-8817-4B19-8A50-F727691770B1}"/>
                </a:ext>
              </a:extLst>
            </p:cNvPr>
            <p:cNvSpPr/>
            <p:nvPr/>
          </p:nvSpPr>
          <p:spPr>
            <a:xfrm rot="-5394600">
              <a:off x="7181279" y="1175869"/>
              <a:ext cx="4689955" cy="3598006"/>
            </a:xfrm>
            <a:custGeom>
              <a:avLst/>
              <a:gdLst>
                <a:gd name="connsiteX0" fmla="*/ 4689956 w 4689955"/>
                <a:gd name="connsiteY0" fmla="*/ 1799003 h 3598006"/>
                <a:gd name="connsiteX1" fmla="*/ 2344978 w 4689955"/>
                <a:gd name="connsiteY1" fmla="*/ 3598007 h 3598006"/>
                <a:gd name="connsiteX2" fmla="*/ 0 w 4689955"/>
                <a:gd name="connsiteY2" fmla="*/ 1799003 h 3598006"/>
                <a:gd name="connsiteX3" fmla="*/ 2344978 w 4689955"/>
                <a:gd name="connsiteY3" fmla="*/ 0 h 3598006"/>
                <a:gd name="connsiteX4" fmla="*/ 4689956 w 4689955"/>
                <a:gd name="connsiteY4" fmla="*/ 1799003 h 3598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9955" h="3598006">
                  <a:moveTo>
                    <a:pt x="4689956" y="1799003"/>
                  </a:moveTo>
                  <a:cubicBezTo>
                    <a:pt x="4689956" y="2792566"/>
                    <a:pt x="3640073" y="3598007"/>
                    <a:pt x="2344978" y="3598007"/>
                  </a:cubicBezTo>
                  <a:cubicBezTo>
                    <a:pt x="1049883" y="3598007"/>
                    <a:pt x="0" y="2792565"/>
                    <a:pt x="0" y="1799003"/>
                  </a:cubicBezTo>
                  <a:cubicBezTo>
                    <a:pt x="0" y="805441"/>
                    <a:pt x="1049883" y="0"/>
                    <a:pt x="2344978" y="0"/>
                  </a:cubicBezTo>
                  <a:cubicBezTo>
                    <a:pt x="3640073" y="0"/>
                    <a:pt x="4689956" y="805441"/>
                    <a:pt x="4689956" y="1799003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8" name="Forma libre: forma 507">
              <a:extLst>
                <a:ext uri="{FF2B5EF4-FFF2-40B4-BE49-F238E27FC236}">
                  <a16:creationId xmlns:a16="http://schemas.microsoft.com/office/drawing/2014/main" id="{096377FA-6C3B-4BC4-9B50-A8502943F39D}"/>
                </a:ext>
              </a:extLst>
            </p:cNvPr>
            <p:cNvSpPr/>
            <p:nvPr/>
          </p:nvSpPr>
          <p:spPr>
            <a:xfrm rot="-5394600">
              <a:off x="7181279" y="1175869"/>
              <a:ext cx="4689955" cy="3598006"/>
            </a:xfrm>
            <a:custGeom>
              <a:avLst/>
              <a:gdLst>
                <a:gd name="connsiteX0" fmla="*/ 4689956 w 4689955"/>
                <a:gd name="connsiteY0" fmla="*/ 1799003 h 3598006"/>
                <a:gd name="connsiteX1" fmla="*/ 2344978 w 4689955"/>
                <a:gd name="connsiteY1" fmla="*/ 3598007 h 3598006"/>
                <a:gd name="connsiteX2" fmla="*/ 0 w 4689955"/>
                <a:gd name="connsiteY2" fmla="*/ 1799003 h 3598006"/>
                <a:gd name="connsiteX3" fmla="*/ 2344978 w 4689955"/>
                <a:gd name="connsiteY3" fmla="*/ 0 h 3598006"/>
                <a:gd name="connsiteX4" fmla="*/ 4689956 w 4689955"/>
                <a:gd name="connsiteY4" fmla="*/ 1799003 h 3598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9955" h="3598006">
                  <a:moveTo>
                    <a:pt x="4689956" y="1799003"/>
                  </a:moveTo>
                  <a:cubicBezTo>
                    <a:pt x="4689956" y="2792566"/>
                    <a:pt x="3640073" y="3598007"/>
                    <a:pt x="2344978" y="3598007"/>
                  </a:cubicBezTo>
                  <a:cubicBezTo>
                    <a:pt x="1049883" y="3598007"/>
                    <a:pt x="0" y="2792565"/>
                    <a:pt x="0" y="1799003"/>
                  </a:cubicBezTo>
                  <a:cubicBezTo>
                    <a:pt x="0" y="805441"/>
                    <a:pt x="1049883" y="0"/>
                    <a:pt x="2344978" y="0"/>
                  </a:cubicBezTo>
                  <a:cubicBezTo>
                    <a:pt x="3640073" y="0"/>
                    <a:pt x="4689956" y="805441"/>
                    <a:pt x="4689956" y="1799003"/>
                  </a:cubicBezTo>
                  <a:close/>
                </a:path>
              </a:pathLst>
            </a:custGeom>
            <a:noFill/>
            <a:ln w="13816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09" name="Gráfico 197">
            <a:extLst>
              <a:ext uri="{FF2B5EF4-FFF2-40B4-BE49-F238E27FC236}">
                <a16:creationId xmlns:a16="http://schemas.microsoft.com/office/drawing/2014/main" id="{410B891F-413A-4FB8-8270-F2778ED5C43A}"/>
              </a:ext>
            </a:extLst>
          </p:cNvPr>
          <p:cNvGrpSpPr/>
          <p:nvPr/>
        </p:nvGrpSpPr>
        <p:grpSpPr>
          <a:xfrm>
            <a:off x="8049719" y="1051778"/>
            <a:ext cx="2953074" cy="3846188"/>
            <a:chOff x="8049719" y="1051778"/>
            <a:chExt cx="2953074" cy="3846188"/>
          </a:xfrm>
        </p:grpSpPr>
        <p:sp>
          <p:nvSpPr>
            <p:cNvPr id="510" name="Forma libre: forma 509">
              <a:extLst>
                <a:ext uri="{FF2B5EF4-FFF2-40B4-BE49-F238E27FC236}">
                  <a16:creationId xmlns:a16="http://schemas.microsoft.com/office/drawing/2014/main" id="{7873CAF0-E5CF-45B8-9964-04AC8D881A80}"/>
                </a:ext>
              </a:extLst>
            </p:cNvPr>
            <p:cNvSpPr/>
            <p:nvPr/>
          </p:nvSpPr>
          <p:spPr>
            <a:xfrm rot="-5394600">
              <a:off x="7605474" y="1501350"/>
              <a:ext cx="3841563" cy="2947044"/>
            </a:xfrm>
            <a:custGeom>
              <a:avLst/>
              <a:gdLst>
                <a:gd name="connsiteX0" fmla="*/ 3841564 w 3841563"/>
                <a:gd name="connsiteY0" fmla="*/ 1473522 h 2947044"/>
                <a:gd name="connsiteX1" fmla="*/ 1920782 w 3841563"/>
                <a:gd name="connsiteY1" fmla="*/ 2947044 h 2947044"/>
                <a:gd name="connsiteX2" fmla="*/ 0 w 3841563"/>
                <a:gd name="connsiteY2" fmla="*/ 1473522 h 2947044"/>
                <a:gd name="connsiteX3" fmla="*/ 1920782 w 3841563"/>
                <a:gd name="connsiteY3" fmla="*/ 0 h 2947044"/>
                <a:gd name="connsiteX4" fmla="*/ 3841564 w 3841563"/>
                <a:gd name="connsiteY4" fmla="*/ 1473522 h 2947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1563" h="2947044">
                  <a:moveTo>
                    <a:pt x="3841564" y="1473522"/>
                  </a:moveTo>
                  <a:cubicBezTo>
                    <a:pt x="3841564" y="2287326"/>
                    <a:pt x="2981601" y="2947044"/>
                    <a:pt x="1920782" y="2947044"/>
                  </a:cubicBezTo>
                  <a:cubicBezTo>
                    <a:pt x="859963" y="2947044"/>
                    <a:pt x="0" y="2287326"/>
                    <a:pt x="0" y="1473522"/>
                  </a:cubicBezTo>
                  <a:cubicBezTo>
                    <a:pt x="0" y="659718"/>
                    <a:pt x="859963" y="0"/>
                    <a:pt x="1920782" y="0"/>
                  </a:cubicBezTo>
                  <a:cubicBezTo>
                    <a:pt x="2981601" y="0"/>
                    <a:pt x="3841564" y="659718"/>
                    <a:pt x="3841564" y="147352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1" name="Forma libre: forma 510">
              <a:extLst>
                <a:ext uri="{FF2B5EF4-FFF2-40B4-BE49-F238E27FC236}">
                  <a16:creationId xmlns:a16="http://schemas.microsoft.com/office/drawing/2014/main" id="{B8F8D9AE-99B2-4E30-93BA-58DDCC5114A5}"/>
                </a:ext>
              </a:extLst>
            </p:cNvPr>
            <p:cNvSpPr/>
            <p:nvPr/>
          </p:nvSpPr>
          <p:spPr>
            <a:xfrm rot="-5394600">
              <a:off x="7605474" y="1501350"/>
              <a:ext cx="3841563" cy="2947044"/>
            </a:xfrm>
            <a:custGeom>
              <a:avLst/>
              <a:gdLst>
                <a:gd name="connsiteX0" fmla="*/ 3841564 w 3841563"/>
                <a:gd name="connsiteY0" fmla="*/ 1473522 h 2947044"/>
                <a:gd name="connsiteX1" fmla="*/ 1920782 w 3841563"/>
                <a:gd name="connsiteY1" fmla="*/ 2947044 h 2947044"/>
                <a:gd name="connsiteX2" fmla="*/ 0 w 3841563"/>
                <a:gd name="connsiteY2" fmla="*/ 1473522 h 2947044"/>
                <a:gd name="connsiteX3" fmla="*/ 1920782 w 3841563"/>
                <a:gd name="connsiteY3" fmla="*/ 0 h 2947044"/>
                <a:gd name="connsiteX4" fmla="*/ 3841564 w 3841563"/>
                <a:gd name="connsiteY4" fmla="*/ 1473522 h 2947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1563" h="2947044">
                  <a:moveTo>
                    <a:pt x="3841564" y="1473522"/>
                  </a:moveTo>
                  <a:cubicBezTo>
                    <a:pt x="3841564" y="2287326"/>
                    <a:pt x="2981601" y="2947044"/>
                    <a:pt x="1920782" y="2947044"/>
                  </a:cubicBezTo>
                  <a:cubicBezTo>
                    <a:pt x="859963" y="2947044"/>
                    <a:pt x="0" y="2287326"/>
                    <a:pt x="0" y="1473522"/>
                  </a:cubicBezTo>
                  <a:cubicBezTo>
                    <a:pt x="0" y="659718"/>
                    <a:pt x="859963" y="0"/>
                    <a:pt x="1920782" y="0"/>
                  </a:cubicBezTo>
                  <a:cubicBezTo>
                    <a:pt x="2981601" y="0"/>
                    <a:pt x="3841564" y="659718"/>
                    <a:pt x="3841564" y="1473522"/>
                  </a:cubicBezTo>
                  <a:close/>
                </a:path>
              </a:pathLst>
            </a:custGeom>
            <a:noFill/>
            <a:ln w="13816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12" name="Gráfico 197">
            <a:extLst>
              <a:ext uri="{FF2B5EF4-FFF2-40B4-BE49-F238E27FC236}">
                <a16:creationId xmlns:a16="http://schemas.microsoft.com/office/drawing/2014/main" id="{07AD1A17-33A2-4A96-ADAD-9AE45613929A}"/>
              </a:ext>
            </a:extLst>
          </p:cNvPr>
          <p:cNvGrpSpPr/>
          <p:nvPr/>
        </p:nvGrpSpPr>
        <p:grpSpPr>
          <a:xfrm>
            <a:off x="8440578" y="1560724"/>
            <a:ext cx="2171357" cy="2828296"/>
            <a:chOff x="8440578" y="1560724"/>
            <a:chExt cx="2171357" cy="2828296"/>
          </a:xfrm>
        </p:grpSpPr>
        <p:sp>
          <p:nvSpPr>
            <p:cNvPr id="513" name="Forma libre: forma 512">
              <a:extLst>
                <a:ext uri="{FF2B5EF4-FFF2-40B4-BE49-F238E27FC236}">
                  <a16:creationId xmlns:a16="http://schemas.microsoft.com/office/drawing/2014/main" id="{83B11004-21C7-4DCB-A59D-29B7169D20B3}"/>
                </a:ext>
              </a:extLst>
            </p:cNvPr>
            <p:cNvSpPr/>
            <p:nvPr/>
          </p:nvSpPr>
          <p:spPr>
            <a:xfrm rot="-5394600">
              <a:off x="8113808" y="1891411"/>
              <a:ext cx="2824896" cy="2166922"/>
            </a:xfrm>
            <a:custGeom>
              <a:avLst/>
              <a:gdLst>
                <a:gd name="connsiteX0" fmla="*/ 2824897 w 2824896"/>
                <a:gd name="connsiteY0" fmla="*/ 1083461 h 2166922"/>
                <a:gd name="connsiteX1" fmla="*/ 1412448 w 2824896"/>
                <a:gd name="connsiteY1" fmla="*/ 2166923 h 2166922"/>
                <a:gd name="connsiteX2" fmla="*/ 0 w 2824896"/>
                <a:gd name="connsiteY2" fmla="*/ 1083461 h 2166922"/>
                <a:gd name="connsiteX3" fmla="*/ 1412448 w 2824896"/>
                <a:gd name="connsiteY3" fmla="*/ 0 h 2166922"/>
                <a:gd name="connsiteX4" fmla="*/ 2824897 w 2824896"/>
                <a:gd name="connsiteY4" fmla="*/ 1083461 h 2166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4896" h="2166922">
                  <a:moveTo>
                    <a:pt x="2824897" y="1083461"/>
                  </a:moveTo>
                  <a:cubicBezTo>
                    <a:pt x="2824897" y="1681840"/>
                    <a:pt x="2192522" y="2166923"/>
                    <a:pt x="1412448" y="2166923"/>
                  </a:cubicBezTo>
                  <a:cubicBezTo>
                    <a:pt x="632375" y="2166923"/>
                    <a:pt x="0" y="1681840"/>
                    <a:pt x="0" y="1083461"/>
                  </a:cubicBezTo>
                  <a:cubicBezTo>
                    <a:pt x="0" y="485082"/>
                    <a:pt x="632375" y="0"/>
                    <a:pt x="1412448" y="0"/>
                  </a:cubicBezTo>
                  <a:cubicBezTo>
                    <a:pt x="2192522" y="0"/>
                    <a:pt x="2824897" y="485082"/>
                    <a:pt x="2824897" y="108346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4" name="Forma libre: forma 513">
              <a:extLst>
                <a:ext uri="{FF2B5EF4-FFF2-40B4-BE49-F238E27FC236}">
                  <a16:creationId xmlns:a16="http://schemas.microsoft.com/office/drawing/2014/main" id="{5B88F3C5-FA4F-4AEB-97E6-CD5B494E621B}"/>
                </a:ext>
              </a:extLst>
            </p:cNvPr>
            <p:cNvSpPr/>
            <p:nvPr/>
          </p:nvSpPr>
          <p:spPr>
            <a:xfrm rot="-5394600">
              <a:off x="8113808" y="1891411"/>
              <a:ext cx="2824896" cy="2166922"/>
            </a:xfrm>
            <a:custGeom>
              <a:avLst/>
              <a:gdLst>
                <a:gd name="connsiteX0" fmla="*/ 2824897 w 2824896"/>
                <a:gd name="connsiteY0" fmla="*/ 1083461 h 2166922"/>
                <a:gd name="connsiteX1" fmla="*/ 1412448 w 2824896"/>
                <a:gd name="connsiteY1" fmla="*/ 2166923 h 2166922"/>
                <a:gd name="connsiteX2" fmla="*/ 0 w 2824896"/>
                <a:gd name="connsiteY2" fmla="*/ 1083461 h 2166922"/>
                <a:gd name="connsiteX3" fmla="*/ 1412448 w 2824896"/>
                <a:gd name="connsiteY3" fmla="*/ 0 h 2166922"/>
                <a:gd name="connsiteX4" fmla="*/ 2824897 w 2824896"/>
                <a:gd name="connsiteY4" fmla="*/ 1083461 h 2166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4896" h="2166922">
                  <a:moveTo>
                    <a:pt x="2824897" y="1083461"/>
                  </a:moveTo>
                  <a:cubicBezTo>
                    <a:pt x="2824897" y="1681840"/>
                    <a:pt x="2192522" y="2166923"/>
                    <a:pt x="1412448" y="2166923"/>
                  </a:cubicBezTo>
                  <a:cubicBezTo>
                    <a:pt x="632375" y="2166923"/>
                    <a:pt x="0" y="1681840"/>
                    <a:pt x="0" y="1083461"/>
                  </a:cubicBezTo>
                  <a:cubicBezTo>
                    <a:pt x="0" y="485082"/>
                    <a:pt x="632375" y="0"/>
                    <a:pt x="1412448" y="0"/>
                  </a:cubicBezTo>
                  <a:cubicBezTo>
                    <a:pt x="2192522" y="0"/>
                    <a:pt x="2824897" y="485082"/>
                    <a:pt x="2824897" y="1083461"/>
                  </a:cubicBezTo>
                  <a:close/>
                </a:path>
              </a:pathLst>
            </a:custGeom>
            <a:noFill/>
            <a:ln w="13816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15" name="Gráfico 197">
            <a:extLst>
              <a:ext uri="{FF2B5EF4-FFF2-40B4-BE49-F238E27FC236}">
                <a16:creationId xmlns:a16="http://schemas.microsoft.com/office/drawing/2014/main" id="{3D16051C-2369-46DD-A8D3-3FFDA45F459D}"/>
              </a:ext>
            </a:extLst>
          </p:cNvPr>
          <p:cNvGrpSpPr/>
          <p:nvPr/>
        </p:nvGrpSpPr>
        <p:grpSpPr>
          <a:xfrm>
            <a:off x="8774121" y="1995406"/>
            <a:ext cx="1504270" cy="1958933"/>
            <a:chOff x="8774121" y="1995406"/>
            <a:chExt cx="1504270" cy="1958933"/>
          </a:xfrm>
        </p:grpSpPr>
        <p:sp>
          <p:nvSpPr>
            <p:cNvPr id="516" name="Forma libre: forma 515">
              <a:extLst>
                <a:ext uri="{FF2B5EF4-FFF2-40B4-BE49-F238E27FC236}">
                  <a16:creationId xmlns:a16="http://schemas.microsoft.com/office/drawing/2014/main" id="{DE7BE4B4-BEC8-49B7-B22D-A08441FC156C}"/>
                </a:ext>
              </a:extLst>
            </p:cNvPr>
            <p:cNvSpPr/>
            <p:nvPr/>
          </p:nvSpPr>
          <p:spPr>
            <a:xfrm rot="-5394600">
              <a:off x="8547968" y="2224273"/>
              <a:ext cx="1956577" cy="1501199"/>
            </a:xfrm>
            <a:custGeom>
              <a:avLst/>
              <a:gdLst>
                <a:gd name="connsiteX0" fmla="*/ 1956578 w 1956577"/>
                <a:gd name="connsiteY0" fmla="*/ 750600 h 1501199"/>
                <a:gd name="connsiteX1" fmla="*/ 978289 w 1956577"/>
                <a:gd name="connsiteY1" fmla="*/ 1501199 h 1501199"/>
                <a:gd name="connsiteX2" fmla="*/ 0 w 1956577"/>
                <a:gd name="connsiteY2" fmla="*/ 750600 h 1501199"/>
                <a:gd name="connsiteX3" fmla="*/ 978289 w 1956577"/>
                <a:gd name="connsiteY3" fmla="*/ 0 h 1501199"/>
                <a:gd name="connsiteX4" fmla="*/ 1956578 w 1956577"/>
                <a:gd name="connsiteY4" fmla="*/ 750600 h 1501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6577" h="1501199">
                  <a:moveTo>
                    <a:pt x="1956578" y="750600"/>
                  </a:moveTo>
                  <a:cubicBezTo>
                    <a:pt x="1956578" y="1165144"/>
                    <a:pt x="1518583" y="1501199"/>
                    <a:pt x="978289" y="1501199"/>
                  </a:cubicBezTo>
                  <a:cubicBezTo>
                    <a:pt x="437995" y="1501199"/>
                    <a:pt x="0" y="1165144"/>
                    <a:pt x="0" y="750600"/>
                  </a:cubicBezTo>
                  <a:cubicBezTo>
                    <a:pt x="0" y="336055"/>
                    <a:pt x="437995" y="0"/>
                    <a:pt x="978289" y="0"/>
                  </a:cubicBezTo>
                  <a:cubicBezTo>
                    <a:pt x="1518583" y="0"/>
                    <a:pt x="1956578" y="336055"/>
                    <a:pt x="1956578" y="75060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7" name="Forma libre: forma 516">
              <a:extLst>
                <a:ext uri="{FF2B5EF4-FFF2-40B4-BE49-F238E27FC236}">
                  <a16:creationId xmlns:a16="http://schemas.microsoft.com/office/drawing/2014/main" id="{B968E53F-B171-4B1F-8131-172CBF4176E0}"/>
                </a:ext>
              </a:extLst>
            </p:cNvPr>
            <p:cNvSpPr/>
            <p:nvPr/>
          </p:nvSpPr>
          <p:spPr>
            <a:xfrm rot="-5394600">
              <a:off x="8547968" y="2224273"/>
              <a:ext cx="1956577" cy="1501199"/>
            </a:xfrm>
            <a:custGeom>
              <a:avLst/>
              <a:gdLst>
                <a:gd name="connsiteX0" fmla="*/ 1956578 w 1956577"/>
                <a:gd name="connsiteY0" fmla="*/ 750600 h 1501199"/>
                <a:gd name="connsiteX1" fmla="*/ 978289 w 1956577"/>
                <a:gd name="connsiteY1" fmla="*/ 1501199 h 1501199"/>
                <a:gd name="connsiteX2" fmla="*/ 0 w 1956577"/>
                <a:gd name="connsiteY2" fmla="*/ 750600 h 1501199"/>
                <a:gd name="connsiteX3" fmla="*/ 978289 w 1956577"/>
                <a:gd name="connsiteY3" fmla="*/ 0 h 1501199"/>
                <a:gd name="connsiteX4" fmla="*/ 1956578 w 1956577"/>
                <a:gd name="connsiteY4" fmla="*/ 750600 h 1501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6577" h="1501199">
                  <a:moveTo>
                    <a:pt x="1956578" y="750600"/>
                  </a:moveTo>
                  <a:cubicBezTo>
                    <a:pt x="1956578" y="1165144"/>
                    <a:pt x="1518583" y="1501199"/>
                    <a:pt x="978289" y="1501199"/>
                  </a:cubicBezTo>
                  <a:cubicBezTo>
                    <a:pt x="437995" y="1501199"/>
                    <a:pt x="0" y="1165144"/>
                    <a:pt x="0" y="750600"/>
                  </a:cubicBezTo>
                  <a:cubicBezTo>
                    <a:pt x="0" y="336055"/>
                    <a:pt x="437995" y="0"/>
                    <a:pt x="978289" y="0"/>
                  </a:cubicBezTo>
                  <a:cubicBezTo>
                    <a:pt x="1518583" y="0"/>
                    <a:pt x="1956578" y="336055"/>
                    <a:pt x="1956578" y="750600"/>
                  </a:cubicBezTo>
                  <a:close/>
                </a:path>
              </a:pathLst>
            </a:custGeom>
            <a:noFill/>
            <a:ln w="13816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18" name="Gráfico 197">
            <a:extLst>
              <a:ext uri="{FF2B5EF4-FFF2-40B4-BE49-F238E27FC236}">
                <a16:creationId xmlns:a16="http://schemas.microsoft.com/office/drawing/2014/main" id="{F83B363B-B6DD-4257-B1CD-0EFCE002E095}"/>
              </a:ext>
            </a:extLst>
          </p:cNvPr>
          <p:cNvGrpSpPr/>
          <p:nvPr/>
        </p:nvGrpSpPr>
        <p:grpSpPr>
          <a:xfrm>
            <a:off x="9189940" y="2537050"/>
            <a:ext cx="672631" cy="875645"/>
            <a:chOff x="9189940" y="2537050"/>
            <a:chExt cx="672631" cy="875645"/>
          </a:xfrm>
        </p:grpSpPr>
        <p:sp>
          <p:nvSpPr>
            <p:cNvPr id="519" name="Forma libre: forma 518">
              <a:extLst>
                <a:ext uri="{FF2B5EF4-FFF2-40B4-BE49-F238E27FC236}">
                  <a16:creationId xmlns:a16="http://schemas.microsoft.com/office/drawing/2014/main" id="{3C3E324D-1678-49FD-B955-358FF1D397AB}"/>
                </a:ext>
              </a:extLst>
            </p:cNvPr>
            <p:cNvSpPr/>
            <p:nvPr/>
          </p:nvSpPr>
          <p:spPr>
            <a:xfrm rot="-5394600">
              <a:off x="9088960" y="2639243"/>
              <a:ext cx="874592" cy="671258"/>
            </a:xfrm>
            <a:custGeom>
              <a:avLst/>
              <a:gdLst>
                <a:gd name="connsiteX0" fmla="*/ 874592 w 874592"/>
                <a:gd name="connsiteY0" fmla="*/ 335629 h 671258"/>
                <a:gd name="connsiteX1" fmla="*/ 437296 w 874592"/>
                <a:gd name="connsiteY1" fmla="*/ 671259 h 671258"/>
                <a:gd name="connsiteX2" fmla="*/ 0 w 874592"/>
                <a:gd name="connsiteY2" fmla="*/ 335629 h 671258"/>
                <a:gd name="connsiteX3" fmla="*/ 437296 w 874592"/>
                <a:gd name="connsiteY3" fmla="*/ 0 h 671258"/>
                <a:gd name="connsiteX4" fmla="*/ 874592 w 874592"/>
                <a:gd name="connsiteY4" fmla="*/ 335629 h 67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592" h="671258">
                  <a:moveTo>
                    <a:pt x="874592" y="335629"/>
                  </a:moveTo>
                  <a:cubicBezTo>
                    <a:pt x="874592" y="520992"/>
                    <a:pt x="678808" y="671259"/>
                    <a:pt x="437296" y="671259"/>
                  </a:cubicBezTo>
                  <a:cubicBezTo>
                    <a:pt x="195784" y="671259"/>
                    <a:pt x="0" y="520992"/>
                    <a:pt x="0" y="335629"/>
                  </a:cubicBezTo>
                  <a:cubicBezTo>
                    <a:pt x="0" y="150266"/>
                    <a:pt x="195784" y="0"/>
                    <a:pt x="437296" y="0"/>
                  </a:cubicBezTo>
                  <a:cubicBezTo>
                    <a:pt x="678808" y="0"/>
                    <a:pt x="874592" y="150266"/>
                    <a:pt x="874592" y="335629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0" name="Forma libre: forma 519">
              <a:extLst>
                <a:ext uri="{FF2B5EF4-FFF2-40B4-BE49-F238E27FC236}">
                  <a16:creationId xmlns:a16="http://schemas.microsoft.com/office/drawing/2014/main" id="{69DCB8FF-A569-467C-B73B-BA0D09F5EE41}"/>
                </a:ext>
              </a:extLst>
            </p:cNvPr>
            <p:cNvSpPr/>
            <p:nvPr/>
          </p:nvSpPr>
          <p:spPr>
            <a:xfrm rot="-5394600">
              <a:off x="9088960" y="2639243"/>
              <a:ext cx="874592" cy="671258"/>
            </a:xfrm>
            <a:custGeom>
              <a:avLst/>
              <a:gdLst>
                <a:gd name="connsiteX0" fmla="*/ 874592 w 874592"/>
                <a:gd name="connsiteY0" fmla="*/ 335629 h 671258"/>
                <a:gd name="connsiteX1" fmla="*/ 437296 w 874592"/>
                <a:gd name="connsiteY1" fmla="*/ 671259 h 671258"/>
                <a:gd name="connsiteX2" fmla="*/ 0 w 874592"/>
                <a:gd name="connsiteY2" fmla="*/ 335629 h 671258"/>
                <a:gd name="connsiteX3" fmla="*/ 437296 w 874592"/>
                <a:gd name="connsiteY3" fmla="*/ 0 h 671258"/>
                <a:gd name="connsiteX4" fmla="*/ 874592 w 874592"/>
                <a:gd name="connsiteY4" fmla="*/ 335629 h 67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592" h="671258">
                  <a:moveTo>
                    <a:pt x="874592" y="335629"/>
                  </a:moveTo>
                  <a:cubicBezTo>
                    <a:pt x="874592" y="520992"/>
                    <a:pt x="678808" y="671259"/>
                    <a:pt x="437296" y="671259"/>
                  </a:cubicBezTo>
                  <a:cubicBezTo>
                    <a:pt x="195784" y="671259"/>
                    <a:pt x="0" y="520992"/>
                    <a:pt x="0" y="335629"/>
                  </a:cubicBezTo>
                  <a:cubicBezTo>
                    <a:pt x="0" y="150266"/>
                    <a:pt x="195784" y="0"/>
                    <a:pt x="437296" y="0"/>
                  </a:cubicBezTo>
                  <a:cubicBezTo>
                    <a:pt x="678808" y="0"/>
                    <a:pt x="874592" y="150266"/>
                    <a:pt x="874592" y="335629"/>
                  </a:cubicBezTo>
                  <a:close/>
                </a:path>
              </a:pathLst>
            </a:custGeom>
            <a:noFill/>
            <a:ln w="13816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22" name="Gráfico 197">
            <a:extLst>
              <a:ext uri="{FF2B5EF4-FFF2-40B4-BE49-F238E27FC236}">
                <a16:creationId xmlns:a16="http://schemas.microsoft.com/office/drawing/2014/main" id="{B97874FB-1CD4-4C4B-BF37-FE97533845BD}"/>
              </a:ext>
            </a:extLst>
          </p:cNvPr>
          <p:cNvGrpSpPr/>
          <p:nvPr/>
        </p:nvGrpSpPr>
        <p:grpSpPr>
          <a:xfrm>
            <a:off x="8216360" y="2856409"/>
            <a:ext cx="1390462" cy="254788"/>
            <a:chOff x="8216360" y="2856409"/>
            <a:chExt cx="1390462" cy="254788"/>
          </a:xfrm>
        </p:grpSpPr>
        <p:grpSp>
          <p:nvGrpSpPr>
            <p:cNvPr id="523" name="Gráfico 197">
              <a:extLst>
                <a:ext uri="{FF2B5EF4-FFF2-40B4-BE49-F238E27FC236}">
                  <a16:creationId xmlns:a16="http://schemas.microsoft.com/office/drawing/2014/main" id="{5E7A6DD4-C544-4F2F-8B37-21984424B701}"/>
                </a:ext>
              </a:extLst>
            </p:cNvPr>
            <p:cNvGrpSpPr/>
            <p:nvPr/>
          </p:nvGrpSpPr>
          <p:grpSpPr>
            <a:xfrm>
              <a:off x="9295733" y="2925602"/>
              <a:ext cx="311089" cy="109231"/>
              <a:chOff x="9295733" y="2925602"/>
              <a:chExt cx="311089" cy="109231"/>
            </a:xfrm>
          </p:grpSpPr>
          <p:sp>
            <p:nvSpPr>
              <p:cNvPr id="524" name="Forma libre: forma 523">
                <a:extLst>
                  <a:ext uri="{FF2B5EF4-FFF2-40B4-BE49-F238E27FC236}">
                    <a16:creationId xmlns:a16="http://schemas.microsoft.com/office/drawing/2014/main" id="{978BBA86-C137-44F0-A76E-011FBB8A851B}"/>
                  </a:ext>
                </a:extLst>
              </p:cNvPr>
              <p:cNvSpPr/>
              <p:nvPr/>
            </p:nvSpPr>
            <p:spPr>
              <a:xfrm>
                <a:off x="9338724" y="2925602"/>
                <a:ext cx="83953" cy="109231"/>
              </a:xfrm>
              <a:custGeom>
                <a:avLst/>
                <a:gdLst>
                  <a:gd name="connsiteX0" fmla="*/ 83954 w 83953"/>
                  <a:gd name="connsiteY0" fmla="*/ 54616 h 109231"/>
                  <a:gd name="connsiteX1" fmla="*/ 41885 w 83953"/>
                  <a:gd name="connsiteY1" fmla="*/ 109232 h 109231"/>
                  <a:gd name="connsiteX2" fmla="*/ 0 w 83953"/>
                  <a:gd name="connsiteY2" fmla="*/ 54616 h 109231"/>
                  <a:gd name="connsiteX3" fmla="*/ 42069 w 83953"/>
                  <a:gd name="connsiteY3" fmla="*/ 0 h 109231"/>
                  <a:gd name="connsiteX4" fmla="*/ 83954 w 83953"/>
                  <a:gd name="connsiteY4" fmla="*/ 54616 h 10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953" h="109231">
                    <a:moveTo>
                      <a:pt x="83954" y="54616"/>
                    </a:moveTo>
                    <a:cubicBezTo>
                      <a:pt x="83954" y="84692"/>
                      <a:pt x="65133" y="109232"/>
                      <a:pt x="41885" y="109232"/>
                    </a:cubicBezTo>
                    <a:cubicBezTo>
                      <a:pt x="18820" y="109232"/>
                      <a:pt x="0" y="84692"/>
                      <a:pt x="0" y="54616"/>
                    </a:cubicBezTo>
                    <a:cubicBezTo>
                      <a:pt x="0" y="24540"/>
                      <a:pt x="18820" y="0"/>
                      <a:pt x="42069" y="0"/>
                    </a:cubicBezTo>
                    <a:cubicBezTo>
                      <a:pt x="65133" y="0"/>
                      <a:pt x="83954" y="24540"/>
                      <a:pt x="83954" y="54616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5" name="Forma libre: forma 524">
                <a:extLst>
                  <a:ext uri="{FF2B5EF4-FFF2-40B4-BE49-F238E27FC236}">
                    <a16:creationId xmlns:a16="http://schemas.microsoft.com/office/drawing/2014/main" id="{F30D8DD9-3807-4E8F-A950-F68F628B5C2D}"/>
                  </a:ext>
                </a:extLst>
              </p:cNvPr>
              <p:cNvSpPr/>
              <p:nvPr/>
            </p:nvSpPr>
            <p:spPr>
              <a:xfrm>
                <a:off x="9337802" y="2925602"/>
                <a:ext cx="269020" cy="109231"/>
              </a:xfrm>
              <a:custGeom>
                <a:avLst/>
                <a:gdLst>
                  <a:gd name="connsiteX0" fmla="*/ 269020 w 269020"/>
                  <a:gd name="connsiteY0" fmla="*/ 53693 h 109231"/>
                  <a:gd name="connsiteX1" fmla="*/ 227136 w 269020"/>
                  <a:gd name="connsiteY1" fmla="*/ 32290 h 109231"/>
                  <a:gd name="connsiteX2" fmla="*/ 0 w 269020"/>
                  <a:gd name="connsiteY2" fmla="*/ 0 h 109231"/>
                  <a:gd name="connsiteX3" fmla="*/ 0 w 269020"/>
                  <a:gd name="connsiteY3" fmla="*/ 109232 h 109231"/>
                  <a:gd name="connsiteX4" fmla="*/ 227136 w 269020"/>
                  <a:gd name="connsiteY4" fmla="*/ 75097 h 109231"/>
                  <a:gd name="connsiteX5" fmla="*/ 227136 w 269020"/>
                  <a:gd name="connsiteY5" fmla="*/ 75097 h 109231"/>
                  <a:gd name="connsiteX6" fmla="*/ 269020 w 269020"/>
                  <a:gd name="connsiteY6" fmla="*/ 53693 h 10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9020" h="109231">
                    <a:moveTo>
                      <a:pt x="269020" y="53693"/>
                    </a:moveTo>
                    <a:cubicBezTo>
                      <a:pt x="269020" y="46682"/>
                      <a:pt x="250384" y="32290"/>
                      <a:pt x="227136" y="32290"/>
                    </a:cubicBezTo>
                    <a:lnTo>
                      <a:pt x="0" y="0"/>
                    </a:lnTo>
                    <a:lnTo>
                      <a:pt x="0" y="109232"/>
                    </a:lnTo>
                    <a:cubicBezTo>
                      <a:pt x="0" y="109232"/>
                      <a:pt x="227136" y="75097"/>
                      <a:pt x="227136" y="75097"/>
                    </a:cubicBezTo>
                    <a:lnTo>
                      <a:pt x="227136" y="75097"/>
                    </a:lnTo>
                    <a:cubicBezTo>
                      <a:pt x="250200" y="75097"/>
                      <a:pt x="269020" y="58306"/>
                      <a:pt x="269020" y="53693"/>
                    </a:cubicBezTo>
                    <a:close/>
                  </a:path>
                </a:pathLst>
              </a:custGeom>
              <a:solidFill>
                <a:srgbClr val="1A2E3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526" name="Gráfico 197">
                <a:extLst>
                  <a:ext uri="{FF2B5EF4-FFF2-40B4-BE49-F238E27FC236}">
                    <a16:creationId xmlns:a16="http://schemas.microsoft.com/office/drawing/2014/main" id="{83A6E7CB-7088-4D6A-B6A1-C8A4017BE95F}"/>
                  </a:ext>
                </a:extLst>
              </p:cNvPr>
              <p:cNvGrpSpPr/>
              <p:nvPr/>
            </p:nvGrpSpPr>
            <p:grpSpPr>
              <a:xfrm>
                <a:off x="9295733" y="2925602"/>
                <a:ext cx="83953" cy="109231"/>
                <a:chOff x="9295733" y="2925602"/>
                <a:chExt cx="83953" cy="109231"/>
              </a:xfrm>
            </p:grpSpPr>
            <p:sp>
              <p:nvSpPr>
                <p:cNvPr id="527" name="Forma libre: forma 526">
                  <a:extLst>
                    <a:ext uri="{FF2B5EF4-FFF2-40B4-BE49-F238E27FC236}">
                      <a16:creationId xmlns:a16="http://schemas.microsoft.com/office/drawing/2014/main" id="{9B413C85-8C72-454D-BD34-F7AE1270197F}"/>
                    </a:ext>
                  </a:extLst>
                </p:cNvPr>
                <p:cNvSpPr/>
                <p:nvPr/>
              </p:nvSpPr>
              <p:spPr>
                <a:xfrm>
                  <a:off x="9295733" y="2925602"/>
                  <a:ext cx="83953" cy="109231"/>
                </a:xfrm>
                <a:custGeom>
                  <a:avLst/>
                  <a:gdLst>
                    <a:gd name="connsiteX0" fmla="*/ 83953 w 83953"/>
                    <a:gd name="connsiteY0" fmla="*/ 54616 h 109231"/>
                    <a:gd name="connsiteX1" fmla="*/ 41884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3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3" y="54616"/>
                      </a:moveTo>
                      <a:cubicBezTo>
                        <a:pt x="83953" y="84692"/>
                        <a:pt x="65133" y="109232"/>
                        <a:pt x="41884" y="109232"/>
                      </a:cubicBezTo>
                      <a:cubicBezTo>
                        <a:pt x="18820" y="109232"/>
                        <a:pt x="0" y="84692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318" y="0"/>
                        <a:pt x="83953" y="24540"/>
                        <a:pt x="83953" y="54616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28" name="Forma libre: forma 527">
                  <a:extLst>
                    <a:ext uri="{FF2B5EF4-FFF2-40B4-BE49-F238E27FC236}">
                      <a16:creationId xmlns:a16="http://schemas.microsoft.com/office/drawing/2014/main" id="{0FADA297-83F1-4546-B258-0EF49E0825CF}"/>
                    </a:ext>
                  </a:extLst>
                </p:cNvPr>
                <p:cNvSpPr/>
                <p:nvPr/>
              </p:nvSpPr>
              <p:spPr>
                <a:xfrm>
                  <a:off x="9295733" y="2925602"/>
                  <a:ext cx="83953" cy="109231"/>
                </a:xfrm>
                <a:custGeom>
                  <a:avLst/>
                  <a:gdLst>
                    <a:gd name="connsiteX0" fmla="*/ 83953 w 83953"/>
                    <a:gd name="connsiteY0" fmla="*/ 54616 h 109231"/>
                    <a:gd name="connsiteX1" fmla="*/ 41884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3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3" y="54616"/>
                      </a:moveTo>
                      <a:cubicBezTo>
                        <a:pt x="83953" y="84692"/>
                        <a:pt x="65133" y="109232"/>
                        <a:pt x="41884" y="109232"/>
                      </a:cubicBezTo>
                      <a:cubicBezTo>
                        <a:pt x="18820" y="109232"/>
                        <a:pt x="0" y="84692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318" y="0"/>
                        <a:pt x="83953" y="24540"/>
                        <a:pt x="83953" y="54616"/>
                      </a:cubicBezTo>
                      <a:close/>
                    </a:path>
                  </a:pathLst>
                </a:custGeom>
                <a:noFill/>
                <a:ln w="1215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529" name="Gráfico 197">
              <a:extLst>
                <a:ext uri="{FF2B5EF4-FFF2-40B4-BE49-F238E27FC236}">
                  <a16:creationId xmlns:a16="http://schemas.microsoft.com/office/drawing/2014/main" id="{AC20A43B-11B1-496B-BB60-AE0A823A5541}"/>
                </a:ext>
              </a:extLst>
            </p:cNvPr>
            <p:cNvGrpSpPr/>
            <p:nvPr/>
          </p:nvGrpSpPr>
          <p:grpSpPr>
            <a:xfrm>
              <a:off x="8987042" y="2857147"/>
              <a:ext cx="523648" cy="245956"/>
              <a:chOff x="8987042" y="2857147"/>
              <a:chExt cx="523648" cy="245956"/>
            </a:xfrm>
          </p:grpSpPr>
          <p:sp>
            <p:nvSpPr>
              <p:cNvPr id="530" name="Forma libre: forma 529">
                <a:extLst>
                  <a:ext uri="{FF2B5EF4-FFF2-40B4-BE49-F238E27FC236}">
                    <a16:creationId xmlns:a16="http://schemas.microsoft.com/office/drawing/2014/main" id="{3AAC6710-29F2-4B1D-AA48-1AA113240199}"/>
                  </a:ext>
                </a:extLst>
              </p:cNvPr>
              <p:cNvSpPr/>
              <p:nvPr/>
            </p:nvSpPr>
            <p:spPr>
              <a:xfrm>
                <a:off x="8987042" y="2857147"/>
                <a:ext cx="523648" cy="245956"/>
              </a:xfrm>
              <a:custGeom>
                <a:avLst/>
                <a:gdLst>
                  <a:gd name="connsiteX0" fmla="*/ 523648 w 523648"/>
                  <a:gd name="connsiteY0" fmla="*/ 123070 h 245956"/>
                  <a:gd name="connsiteX1" fmla="*/ 429547 w 523648"/>
                  <a:gd name="connsiteY1" fmla="*/ 0 h 245956"/>
                  <a:gd name="connsiteX2" fmla="*/ 369 w 523648"/>
                  <a:gd name="connsiteY2" fmla="*/ 0 h 245956"/>
                  <a:gd name="connsiteX3" fmla="*/ 0 w 523648"/>
                  <a:gd name="connsiteY3" fmla="*/ 245956 h 245956"/>
                  <a:gd name="connsiteX4" fmla="*/ 429547 w 523648"/>
                  <a:gd name="connsiteY4" fmla="*/ 245956 h 245956"/>
                  <a:gd name="connsiteX5" fmla="*/ 523648 w 523648"/>
                  <a:gd name="connsiteY5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648" h="245956">
                    <a:moveTo>
                      <a:pt x="523648" y="123070"/>
                    </a:moveTo>
                    <a:cubicBezTo>
                      <a:pt x="523648" y="55169"/>
                      <a:pt x="481579" y="0"/>
                      <a:pt x="429547" y="0"/>
                    </a:cubicBezTo>
                    <a:lnTo>
                      <a:pt x="369" y="0"/>
                    </a:lnTo>
                    <a:lnTo>
                      <a:pt x="0" y="245956"/>
                    </a:lnTo>
                    <a:lnTo>
                      <a:pt x="429547" y="245956"/>
                    </a:lnTo>
                    <a:cubicBezTo>
                      <a:pt x="481395" y="245771"/>
                      <a:pt x="523648" y="190787"/>
                      <a:pt x="523648" y="123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1" name="Forma libre: forma 530">
                <a:extLst>
                  <a:ext uri="{FF2B5EF4-FFF2-40B4-BE49-F238E27FC236}">
                    <a16:creationId xmlns:a16="http://schemas.microsoft.com/office/drawing/2014/main" id="{8BFFE0F3-E908-496A-8711-E43DCD022685}"/>
                  </a:ext>
                </a:extLst>
              </p:cNvPr>
              <p:cNvSpPr/>
              <p:nvPr/>
            </p:nvSpPr>
            <p:spPr>
              <a:xfrm>
                <a:off x="8987042" y="2857147"/>
                <a:ext cx="523648" cy="245956"/>
              </a:xfrm>
              <a:custGeom>
                <a:avLst/>
                <a:gdLst>
                  <a:gd name="connsiteX0" fmla="*/ 523648 w 523648"/>
                  <a:gd name="connsiteY0" fmla="*/ 123070 h 245956"/>
                  <a:gd name="connsiteX1" fmla="*/ 429547 w 523648"/>
                  <a:gd name="connsiteY1" fmla="*/ 0 h 245956"/>
                  <a:gd name="connsiteX2" fmla="*/ 369 w 523648"/>
                  <a:gd name="connsiteY2" fmla="*/ 0 h 245956"/>
                  <a:gd name="connsiteX3" fmla="*/ 0 w 523648"/>
                  <a:gd name="connsiteY3" fmla="*/ 245956 h 245956"/>
                  <a:gd name="connsiteX4" fmla="*/ 429547 w 523648"/>
                  <a:gd name="connsiteY4" fmla="*/ 245956 h 245956"/>
                  <a:gd name="connsiteX5" fmla="*/ 523648 w 523648"/>
                  <a:gd name="connsiteY5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648" h="245956">
                    <a:moveTo>
                      <a:pt x="523648" y="123070"/>
                    </a:moveTo>
                    <a:cubicBezTo>
                      <a:pt x="523648" y="55169"/>
                      <a:pt x="481579" y="0"/>
                      <a:pt x="429547" y="0"/>
                    </a:cubicBezTo>
                    <a:lnTo>
                      <a:pt x="369" y="0"/>
                    </a:lnTo>
                    <a:lnTo>
                      <a:pt x="0" y="245956"/>
                    </a:lnTo>
                    <a:lnTo>
                      <a:pt x="429547" y="245956"/>
                    </a:lnTo>
                    <a:cubicBezTo>
                      <a:pt x="481395" y="245771"/>
                      <a:pt x="523648" y="190787"/>
                      <a:pt x="523648" y="123070"/>
                    </a:cubicBezTo>
                    <a:close/>
                  </a:path>
                </a:pathLst>
              </a:custGeom>
              <a:noFill/>
              <a:ln w="1215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532" name="Gráfico 197">
              <a:extLst>
                <a:ext uri="{FF2B5EF4-FFF2-40B4-BE49-F238E27FC236}">
                  <a16:creationId xmlns:a16="http://schemas.microsoft.com/office/drawing/2014/main" id="{0A3FA6D0-AEFD-4CFC-9BEA-E30CEB81D785}"/>
                </a:ext>
              </a:extLst>
            </p:cNvPr>
            <p:cNvGrpSpPr/>
            <p:nvPr/>
          </p:nvGrpSpPr>
          <p:grpSpPr>
            <a:xfrm>
              <a:off x="8892940" y="2856409"/>
              <a:ext cx="188573" cy="245955"/>
              <a:chOff x="8892940" y="2856409"/>
              <a:chExt cx="188573" cy="245955"/>
            </a:xfrm>
          </p:grpSpPr>
          <p:sp>
            <p:nvSpPr>
              <p:cNvPr id="533" name="Forma libre: forma 532">
                <a:extLst>
                  <a:ext uri="{FF2B5EF4-FFF2-40B4-BE49-F238E27FC236}">
                    <a16:creationId xmlns:a16="http://schemas.microsoft.com/office/drawing/2014/main" id="{A4F80BC9-E03D-4CFF-ADF7-F569EAC66F6D}"/>
                  </a:ext>
                </a:extLst>
              </p:cNvPr>
              <p:cNvSpPr/>
              <p:nvPr/>
            </p:nvSpPr>
            <p:spPr>
              <a:xfrm>
                <a:off x="8892940" y="2856409"/>
                <a:ext cx="188573" cy="245955"/>
              </a:xfrm>
              <a:custGeom>
                <a:avLst/>
                <a:gdLst>
                  <a:gd name="connsiteX0" fmla="*/ 188573 w 188573"/>
                  <a:gd name="connsiteY0" fmla="*/ 123070 h 245955"/>
                  <a:gd name="connsiteX1" fmla="*/ 94102 w 188573"/>
                  <a:gd name="connsiteY1" fmla="*/ 245956 h 245955"/>
                  <a:gd name="connsiteX2" fmla="*/ 1 w 188573"/>
                  <a:gd name="connsiteY2" fmla="*/ 122886 h 245955"/>
                  <a:gd name="connsiteX3" fmla="*/ 94471 w 188573"/>
                  <a:gd name="connsiteY3" fmla="*/ 0 h 245955"/>
                  <a:gd name="connsiteX4" fmla="*/ 188573 w 188573"/>
                  <a:gd name="connsiteY4" fmla="*/ 123070 h 245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573" h="245955">
                    <a:moveTo>
                      <a:pt x="188573" y="123070"/>
                    </a:moveTo>
                    <a:cubicBezTo>
                      <a:pt x="188573" y="190971"/>
                      <a:pt x="146135" y="245956"/>
                      <a:pt x="94102" y="245956"/>
                    </a:cubicBezTo>
                    <a:cubicBezTo>
                      <a:pt x="42070" y="245956"/>
                      <a:pt x="-184" y="190787"/>
                      <a:pt x="1" y="122886"/>
                    </a:cubicBezTo>
                    <a:cubicBezTo>
                      <a:pt x="1" y="54985"/>
                      <a:pt x="42439" y="0"/>
                      <a:pt x="94471" y="0"/>
                    </a:cubicBezTo>
                    <a:cubicBezTo>
                      <a:pt x="146504" y="0"/>
                      <a:pt x="188757" y="55169"/>
                      <a:pt x="188573" y="12307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34" name="Forma libre: forma 533">
                <a:extLst>
                  <a:ext uri="{FF2B5EF4-FFF2-40B4-BE49-F238E27FC236}">
                    <a16:creationId xmlns:a16="http://schemas.microsoft.com/office/drawing/2014/main" id="{6904F5AE-4DE6-4EC8-BEB6-8DC53EC7C05B}"/>
                  </a:ext>
                </a:extLst>
              </p:cNvPr>
              <p:cNvSpPr/>
              <p:nvPr/>
            </p:nvSpPr>
            <p:spPr>
              <a:xfrm>
                <a:off x="8892940" y="2856409"/>
                <a:ext cx="188573" cy="245955"/>
              </a:xfrm>
              <a:custGeom>
                <a:avLst/>
                <a:gdLst>
                  <a:gd name="connsiteX0" fmla="*/ 188573 w 188573"/>
                  <a:gd name="connsiteY0" fmla="*/ 123070 h 245955"/>
                  <a:gd name="connsiteX1" fmla="*/ 94102 w 188573"/>
                  <a:gd name="connsiteY1" fmla="*/ 245956 h 245955"/>
                  <a:gd name="connsiteX2" fmla="*/ 1 w 188573"/>
                  <a:gd name="connsiteY2" fmla="*/ 122886 h 245955"/>
                  <a:gd name="connsiteX3" fmla="*/ 94471 w 188573"/>
                  <a:gd name="connsiteY3" fmla="*/ 0 h 245955"/>
                  <a:gd name="connsiteX4" fmla="*/ 188573 w 188573"/>
                  <a:gd name="connsiteY4" fmla="*/ 123070 h 245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573" h="245955">
                    <a:moveTo>
                      <a:pt x="188573" y="123070"/>
                    </a:moveTo>
                    <a:cubicBezTo>
                      <a:pt x="188573" y="190971"/>
                      <a:pt x="146135" y="245956"/>
                      <a:pt x="94102" y="245956"/>
                    </a:cubicBezTo>
                    <a:cubicBezTo>
                      <a:pt x="42070" y="245956"/>
                      <a:pt x="-184" y="190787"/>
                      <a:pt x="1" y="122886"/>
                    </a:cubicBezTo>
                    <a:cubicBezTo>
                      <a:pt x="1" y="54985"/>
                      <a:pt x="42439" y="0"/>
                      <a:pt x="94471" y="0"/>
                    </a:cubicBezTo>
                    <a:cubicBezTo>
                      <a:pt x="146504" y="0"/>
                      <a:pt x="188757" y="55169"/>
                      <a:pt x="188573" y="123070"/>
                    </a:cubicBezTo>
                    <a:close/>
                  </a:path>
                </a:pathLst>
              </a:custGeom>
              <a:noFill/>
              <a:ln w="1215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535" name="Gráfico 197">
              <a:extLst>
                <a:ext uri="{FF2B5EF4-FFF2-40B4-BE49-F238E27FC236}">
                  <a16:creationId xmlns:a16="http://schemas.microsoft.com/office/drawing/2014/main" id="{DC516D4D-FB9B-4D7A-B0D6-AC0E9E338F72}"/>
                </a:ext>
              </a:extLst>
            </p:cNvPr>
            <p:cNvGrpSpPr/>
            <p:nvPr/>
          </p:nvGrpSpPr>
          <p:grpSpPr>
            <a:xfrm>
              <a:off x="8216360" y="2858236"/>
              <a:ext cx="801681" cy="252961"/>
              <a:chOff x="8216360" y="2858236"/>
              <a:chExt cx="801681" cy="252961"/>
            </a:xfrm>
          </p:grpSpPr>
          <p:grpSp>
            <p:nvGrpSpPr>
              <p:cNvPr id="536" name="Gráfico 197">
                <a:extLst>
                  <a:ext uri="{FF2B5EF4-FFF2-40B4-BE49-F238E27FC236}">
                    <a16:creationId xmlns:a16="http://schemas.microsoft.com/office/drawing/2014/main" id="{E0E3DFAD-6A31-4348-9943-86CDC50AEFAA}"/>
                  </a:ext>
                </a:extLst>
              </p:cNvPr>
              <p:cNvGrpSpPr/>
              <p:nvPr/>
            </p:nvGrpSpPr>
            <p:grpSpPr>
              <a:xfrm>
                <a:off x="8282387" y="2925602"/>
                <a:ext cx="735653" cy="109231"/>
                <a:chOff x="8282387" y="2925602"/>
                <a:chExt cx="735653" cy="109231"/>
              </a:xfrm>
            </p:grpSpPr>
            <p:sp>
              <p:nvSpPr>
                <p:cNvPr id="537" name="Forma libre: forma 536">
                  <a:extLst>
                    <a:ext uri="{FF2B5EF4-FFF2-40B4-BE49-F238E27FC236}">
                      <a16:creationId xmlns:a16="http://schemas.microsoft.com/office/drawing/2014/main" id="{57274988-5B5D-452B-9B69-A5BA6DCAC32C}"/>
                    </a:ext>
                  </a:extLst>
                </p:cNvPr>
                <p:cNvSpPr/>
                <p:nvPr/>
              </p:nvSpPr>
              <p:spPr>
                <a:xfrm>
                  <a:off x="8325378" y="2925602"/>
                  <a:ext cx="83953" cy="109231"/>
                </a:xfrm>
                <a:custGeom>
                  <a:avLst/>
                  <a:gdLst>
                    <a:gd name="connsiteX0" fmla="*/ 83954 w 83953"/>
                    <a:gd name="connsiteY0" fmla="*/ 54616 h 109231"/>
                    <a:gd name="connsiteX1" fmla="*/ 41884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4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4" y="54616"/>
                      </a:moveTo>
                      <a:cubicBezTo>
                        <a:pt x="83954" y="84692"/>
                        <a:pt x="65133" y="109232"/>
                        <a:pt x="41884" y="109232"/>
                      </a:cubicBezTo>
                      <a:cubicBezTo>
                        <a:pt x="18820" y="109232"/>
                        <a:pt x="0" y="84692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318" y="0"/>
                        <a:pt x="83954" y="24540"/>
                        <a:pt x="83954" y="54616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38" name="Forma libre: forma 537">
                  <a:extLst>
                    <a:ext uri="{FF2B5EF4-FFF2-40B4-BE49-F238E27FC236}">
                      <a16:creationId xmlns:a16="http://schemas.microsoft.com/office/drawing/2014/main" id="{0B4311C3-359F-4037-870D-DFE7C9709857}"/>
                    </a:ext>
                  </a:extLst>
                </p:cNvPr>
                <p:cNvSpPr/>
                <p:nvPr/>
              </p:nvSpPr>
              <p:spPr>
                <a:xfrm>
                  <a:off x="8324456" y="2925602"/>
                  <a:ext cx="693584" cy="109231"/>
                </a:xfrm>
                <a:custGeom>
                  <a:avLst/>
                  <a:gdLst>
                    <a:gd name="connsiteX0" fmla="*/ 693585 w 693584"/>
                    <a:gd name="connsiteY0" fmla="*/ 54616 h 109231"/>
                    <a:gd name="connsiteX1" fmla="*/ 651700 w 693584"/>
                    <a:gd name="connsiteY1" fmla="*/ 0 h 109231"/>
                    <a:gd name="connsiteX2" fmla="*/ 0 w 693584"/>
                    <a:gd name="connsiteY2" fmla="*/ 0 h 109231"/>
                    <a:gd name="connsiteX3" fmla="*/ 0 w 693584"/>
                    <a:gd name="connsiteY3" fmla="*/ 109232 h 109231"/>
                    <a:gd name="connsiteX4" fmla="*/ 651700 w 693584"/>
                    <a:gd name="connsiteY4" fmla="*/ 109232 h 109231"/>
                    <a:gd name="connsiteX5" fmla="*/ 651700 w 693584"/>
                    <a:gd name="connsiteY5" fmla="*/ 109232 h 109231"/>
                    <a:gd name="connsiteX6" fmla="*/ 693585 w 693584"/>
                    <a:gd name="connsiteY6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3584" h="109231">
                      <a:moveTo>
                        <a:pt x="693585" y="54616"/>
                      </a:moveTo>
                      <a:cubicBezTo>
                        <a:pt x="693585" y="24540"/>
                        <a:pt x="674949" y="0"/>
                        <a:pt x="651700" y="0"/>
                      </a:cubicBezTo>
                      <a:lnTo>
                        <a:pt x="0" y="0"/>
                      </a:lnTo>
                      <a:lnTo>
                        <a:pt x="0" y="109232"/>
                      </a:lnTo>
                      <a:cubicBezTo>
                        <a:pt x="0" y="109232"/>
                        <a:pt x="651700" y="109232"/>
                        <a:pt x="651700" y="109232"/>
                      </a:cubicBezTo>
                      <a:lnTo>
                        <a:pt x="651700" y="109232"/>
                      </a:lnTo>
                      <a:cubicBezTo>
                        <a:pt x="674765" y="109232"/>
                        <a:pt x="693400" y="84692"/>
                        <a:pt x="693585" y="546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15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grpSp>
              <p:nvGrpSpPr>
                <p:cNvPr id="539" name="Gráfico 197">
                  <a:extLst>
                    <a:ext uri="{FF2B5EF4-FFF2-40B4-BE49-F238E27FC236}">
                      <a16:creationId xmlns:a16="http://schemas.microsoft.com/office/drawing/2014/main" id="{50427B25-97B7-4C27-8E6A-E6A69BA761C6}"/>
                    </a:ext>
                  </a:extLst>
                </p:cNvPr>
                <p:cNvGrpSpPr/>
                <p:nvPr/>
              </p:nvGrpSpPr>
              <p:grpSpPr>
                <a:xfrm>
                  <a:off x="8282387" y="2925602"/>
                  <a:ext cx="83953" cy="109231"/>
                  <a:chOff x="8282387" y="2925602"/>
                  <a:chExt cx="83953" cy="109231"/>
                </a:xfrm>
              </p:grpSpPr>
              <p:sp>
                <p:nvSpPr>
                  <p:cNvPr id="540" name="Forma libre: forma 539">
                    <a:extLst>
                      <a:ext uri="{FF2B5EF4-FFF2-40B4-BE49-F238E27FC236}">
                        <a16:creationId xmlns:a16="http://schemas.microsoft.com/office/drawing/2014/main" id="{DCFB98FE-4166-4EB9-BEDB-344B210B4C57}"/>
                      </a:ext>
                    </a:extLst>
                  </p:cNvPr>
                  <p:cNvSpPr/>
                  <p:nvPr/>
                </p:nvSpPr>
                <p:spPr>
                  <a:xfrm>
                    <a:off x="8282387" y="2925602"/>
                    <a:ext cx="83953" cy="109231"/>
                  </a:xfrm>
                  <a:custGeom>
                    <a:avLst/>
                    <a:gdLst>
                      <a:gd name="connsiteX0" fmla="*/ 83953 w 83953"/>
                      <a:gd name="connsiteY0" fmla="*/ 54616 h 109231"/>
                      <a:gd name="connsiteX1" fmla="*/ 41884 w 83953"/>
                      <a:gd name="connsiteY1" fmla="*/ 109232 h 109231"/>
                      <a:gd name="connsiteX2" fmla="*/ 0 w 83953"/>
                      <a:gd name="connsiteY2" fmla="*/ 54616 h 109231"/>
                      <a:gd name="connsiteX3" fmla="*/ 42069 w 83953"/>
                      <a:gd name="connsiteY3" fmla="*/ 0 h 109231"/>
                      <a:gd name="connsiteX4" fmla="*/ 83953 w 83953"/>
                      <a:gd name="connsiteY4" fmla="*/ 54616 h 109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953" h="109231">
                        <a:moveTo>
                          <a:pt x="83953" y="54616"/>
                        </a:moveTo>
                        <a:cubicBezTo>
                          <a:pt x="83953" y="84692"/>
                          <a:pt x="65133" y="109232"/>
                          <a:pt x="41884" y="109232"/>
                        </a:cubicBezTo>
                        <a:cubicBezTo>
                          <a:pt x="18820" y="109232"/>
                          <a:pt x="0" y="84692"/>
                          <a:pt x="0" y="54616"/>
                        </a:cubicBezTo>
                        <a:cubicBezTo>
                          <a:pt x="0" y="24540"/>
                          <a:pt x="18820" y="0"/>
                          <a:pt x="42069" y="0"/>
                        </a:cubicBezTo>
                        <a:cubicBezTo>
                          <a:pt x="65133" y="0"/>
                          <a:pt x="83953" y="24540"/>
                          <a:pt x="83953" y="54616"/>
                        </a:cubicBez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41" name="Forma libre: forma 540">
                    <a:extLst>
                      <a:ext uri="{FF2B5EF4-FFF2-40B4-BE49-F238E27FC236}">
                        <a16:creationId xmlns:a16="http://schemas.microsoft.com/office/drawing/2014/main" id="{49282590-92C2-4604-8A53-2289ACE32721}"/>
                      </a:ext>
                    </a:extLst>
                  </p:cNvPr>
                  <p:cNvSpPr/>
                  <p:nvPr/>
                </p:nvSpPr>
                <p:spPr>
                  <a:xfrm>
                    <a:off x="8282387" y="2925602"/>
                    <a:ext cx="83953" cy="109231"/>
                  </a:xfrm>
                  <a:custGeom>
                    <a:avLst/>
                    <a:gdLst>
                      <a:gd name="connsiteX0" fmla="*/ 83953 w 83953"/>
                      <a:gd name="connsiteY0" fmla="*/ 54616 h 109231"/>
                      <a:gd name="connsiteX1" fmla="*/ 41884 w 83953"/>
                      <a:gd name="connsiteY1" fmla="*/ 109232 h 109231"/>
                      <a:gd name="connsiteX2" fmla="*/ 0 w 83953"/>
                      <a:gd name="connsiteY2" fmla="*/ 54616 h 109231"/>
                      <a:gd name="connsiteX3" fmla="*/ 42069 w 83953"/>
                      <a:gd name="connsiteY3" fmla="*/ 0 h 109231"/>
                      <a:gd name="connsiteX4" fmla="*/ 83953 w 83953"/>
                      <a:gd name="connsiteY4" fmla="*/ 54616 h 109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953" h="109231">
                        <a:moveTo>
                          <a:pt x="83953" y="54616"/>
                        </a:moveTo>
                        <a:cubicBezTo>
                          <a:pt x="83953" y="84692"/>
                          <a:pt x="65133" y="109232"/>
                          <a:pt x="41884" y="109232"/>
                        </a:cubicBezTo>
                        <a:cubicBezTo>
                          <a:pt x="18820" y="109232"/>
                          <a:pt x="0" y="84692"/>
                          <a:pt x="0" y="54616"/>
                        </a:cubicBezTo>
                        <a:cubicBezTo>
                          <a:pt x="0" y="24540"/>
                          <a:pt x="18820" y="0"/>
                          <a:pt x="42069" y="0"/>
                        </a:cubicBezTo>
                        <a:cubicBezTo>
                          <a:pt x="65133" y="0"/>
                          <a:pt x="83953" y="24540"/>
                          <a:pt x="83953" y="54616"/>
                        </a:cubicBez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  <p:grpSp>
            <p:nvGrpSpPr>
              <p:cNvPr id="542" name="Gráfico 197">
                <a:extLst>
                  <a:ext uri="{FF2B5EF4-FFF2-40B4-BE49-F238E27FC236}">
                    <a16:creationId xmlns:a16="http://schemas.microsoft.com/office/drawing/2014/main" id="{06F935DD-018B-445B-9B89-4DF78BD4A42B}"/>
                  </a:ext>
                </a:extLst>
              </p:cNvPr>
              <p:cNvGrpSpPr/>
              <p:nvPr/>
            </p:nvGrpSpPr>
            <p:grpSpPr>
              <a:xfrm>
                <a:off x="8216360" y="2858236"/>
                <a:ext cx="261990" cy="252961"/>
                <a:chOff x="8216360" y="2858236"/>
                <a:chExt cx="261990" cy="252961"/>
              </a:xfrm>
            </p:grpSpPr>
            <p:grpSp>
              <p:nvGrpSpPr>
                <p:cNvPr id="543" name="Gráfico 197">
                  <a:extLst>
                    <a:ext uri="{FF2B5EF4-FFF2-40B4-BE49-F238E27FC236}">
                      <a16:creationId xmlns:a16="http://schemas.microsoft.com/office/drawing/2014/main" id="{DB648301-E13C-4572-A4B7-7C019FB3C34A}"/>
                    </a:ext>
                  </a:extLst>
                </p:cNvPr>
                <p:cNvGrpSpPr/>
                <p:nvPr/>
              </p:nvGrpSpPr>
              <p:grpSpPr>
                <a:xfrm>
                  <a:off x="8223314" y="2858236"/>
                  <a:ext cx="245615" cy="109019"/>
                  <a:chOff x="8223314" y="2858236"/>
                  <a:chExt cx="245615" cy="109019"/>
                </a:xfrm>
              </p:grpSpPr>
              <p:sp>
                <p:nvSpPr>
                  <p:cNvPr id="544" name="Forma libre: forma 543">
                    <a:extLst>
                      <a:ext uri="{FF2B5EF4-FFF2-40B4-BE49-F238E27FC236}">
                        <a16:creationId xmlns:a16="http://schemas.microsoft.com/office/drawing/2014/main" id="{6DCD49B4-A255-4D25-9517-9EA34B144B3A}"/>
                      </a:ext>
                    </a:extLst>
                  </p:cNvPr>
                  <p:cNvSpPr/>
                  <p:nvPr/>
                </p:nvSpPr>
                <p:spPr>
                  <a:xfrm>
                    <a:off x="8223314" y="2858236"/>
                    <a:ext cx="245615" cy="109019"/>
                  </a:xfrm>
                  <a:custGeom>
                    <a:avLst/>
                    <a:gdLst>
                      <a:gd name="connsiteX0" fmla="*/ 82690 w 245615"/>
                      <a:gd name="connsiteY0" fmla="*/ 108881 h 109019"/>
                      <a:gd name="connsiteX1" fmla="*/ 19218 w 245615"/>
                      <a:gd name="connsiteY1" fmla="*/ 87477 h 109019"/>
                      <a:gd name="connsiteX2" fmla="*/ 29 w 245615"/>
                      <a:gd name="connsiteY2" fmla="*/ 53527 h 109019"/>
                      <a:gd name="connsiteX3" fmla="*/ 42098 w 245615"/>
                      <a:gd name="connsiteY3" fmla="*/ 6476 h 109019"/>
                      <a:gd name="connsiteX4" fmla="*/ 155389 w 245615"/>
                      <a:gd name="connsiteY4" fmla="*/ 17362 h 109019"/>
                      <a:gd name="connsiteX5" fmla="*/ 245616 w 245615"/>
                      <a:gd name="connsiteY5" fmla="*/ 90245 h 109019"/>
                      <a:gd name="connsiteX6" fmla="*/ 82506 w 245615"/>
                      <a:gd name="connsiteY6" fmla="*/ 108881 h 109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615" h="109019">
                        <a:moveTo>
                          <a:pt x="82690" y="108881"/>
                        </a:moveTo>
                        <a:cubicBezTo>
                          <a:pt x="59811" y="110172"/>
                          <a:pt x="36562" y="102423"/>
                          <a:pt x="19218" y="87477"/>
                        </a:cubicBezTo>
                        <a:cubicBezTo>
                          <a:pt x="9070" y="78805"/>
                          <a:pt x="582" y="66996"/>
                          <a:pt x="29" y="53527"/>
                        </a:cubicBezTo>
                        <a:cubicBezTo>
                          <a:pt x="-894" y="31016"/>
                          <a:pt x="20694" y="13672"/>
                          <a:pt x="42098" y="6476"/>
                        </a:cubicBezTo>
                        <a:cubicBezTo>
                          <a:pt x="79000" y="-5886"/>
                          <a:pt x="120331" y="387"/>
                          <a:pt x="155389" y="17362"/>
                        </a:cubicBezTo>
                        <a:cubicBezTo>
                          <a:pt x="190446" y="34337"/>
                          <a:pt x="219784" y="61092"/>
                          <a:pt x="245616" y="90245"/>
                        </a:cubicBezTo>
                        <a:lnTo>
                          <a:pt x="82506" y="108881"/>
                        </a:ln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45" name="Forma libre: forma 544">
                    <a:extLst>
                      <a:ext uri="{FF2B5EF4-FFF2-40B4-BE49-F238E27FC236}">
                        <a16:creationId xmlns:a16="http://schemas.microsoft.com/office/drawing/2014/main" id="{BCC565FC-F60E-4369-8343-4D1B26C03095}"/>
                      </a:ext>
                    </a:extLst>
                  </p:cNvPr>
                  <p:cNvSpPr/>
                  <p:nvPr/>
                </p:nvSpPr>
                <p:spPr>
                  <a:xfrm>
                    <a:off x="8223314" y="2858236"/>
                    <a:ext cx="245615" cy="109019"/>
                  </a:xfrm>
                  <a:custGeom>
                    <a:avLst/>
                    <a:gdLst>
                      <a:gd name="connsiteX0" fmla="*/ 82690 w 245615"/>
                      <a:gd name="connsiteY0" fmla="*/ 108881 h 109019"/>
                      <a:gd name="connsiteX1" fmla="*/ 19218 w 245615"/>
                      <a:gd name="connsiteY1" fmla="*/ 87477 h 109019"/>
                      <a:gd name="connsiteX2" fmla="*/ 29 w 245615"/>
                      <a:gd name="connsiteY2" fmla="*/ 53527 h 109019"/>
                      <a:gd name="connsiteX3" fmla="*/ 42098 w 245615"/>
                      <a:gd name="connsiteY3" fmla="*/ 6476 h 109019"/>
                      <a:gd name="connsiteX4" fmla="*/ 155389 w 245615"/>
                      <a:gd name="connsiteY4" fmla="*/ 17362 h 109019"/>
                      <a:gd name="connsiteX5" fmla="*/ 245616 w 245615"/>
                      <a:gd name="connsiteY5" fmla="*/ 90245 h 109019"/>
                      <a:gd name="connsiteX6" fmla="*/ 82506 w 245615"/>
                      <a:gd name="connsiteY6" fmla="*/ 108881 h 109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615" h="109019">
                        <a:moveTo>
                          <a:pt x="82690" y="108881"/>
                        </a:moveTo>
                        <a:cubicBezTo>
                          <a:pt x="59811" y="110172"/>
                          <a:pt x="36562" y="102423"/>
                          <a:pt x="19218" y="87477"/>
                        </a:cubicBezTo>
                        <a:cubicBezTo>
                          <a:pt x="9070" y="78805"/>
                          <a:pt x="582" y="66996"/>
                          <a:pt x="29" y="53527"/>
                        </a:cubicBezTo>
                        <a:cubicBezTo>
                          <a:pt x="-894" y="31016"/>
                          <a:pt x="20694" y="13672"/>
                          <a:pt x="42098" y="6476"/>
                        </a:cubicBezTo>
                        <a:cubicBezTo>
                          <a:pt x="79000" y="-5886"/>
                          <a:pt x="120331" y="387"/>
                          <a:pt x="155389" y="17362"/>
                        </a:cubicBezTo>
                        <a:cubicBezTo>
                          <a:pt x="190446" y="34337"/>
                          <a:pt x="219784" y="61092"/>
                          <a:pt x="245616" y="90245"/>
                        </a:cubicBezTo>
                        <a:lnTo>
                          <a:pt x="82506" y="108881"/>
                        </a:ln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546" name="Gráfico 197">
                  <a:extLst>
                    <a:ext uri="{FF2B5EF4-FFF2-40B4-BE49-F238E27FC236}">
                      <a16:creationId xmlns:a16="http://schemas.microsoft.com/office/drawing/2014/main" id="{9799B5C1-5892-4FAA-9C74-66A9FA1E521B}"/>
                    </a:ext>
                  </a:extLst>
                </p:cNvPr>
                <p:cNvGrpSpPr/>
                <p:nvPr/>
              </p:nvGrpSpPr>
              <p:grpSpPr>
                <a:xfrm>
                  <a:off x="8226427" y="3002359"/>
                  <a:ext cx="241026" cy="108838"/>
                  <a:chOff x="8226427" y="3002359"/>
                  <a:chExt cx="241026" cy="108838"/>
                </a:xfrm>
              </p:grpSpPr>
              <p:sp>
                <p:nvSpPr>
                  <p:cNvPr id="547" name="Forma libre: forma 546">
                    <a:extLst>
                      <a:ext uri="{FF2B5EF4-FFF2-40B4-BE49-F238E27FC236}">
                        <a16:creationId xmlns:a16="http://schemas.microsoft.com/office/drawing/2014/main" id="{84B0EA29-C881-4A79-98E3-8E4F2D3E4090}"/>
                      </a:ext>
                    </a:extLst>
                  </p:cNvPr>
                  <p:cNvSpPr/>
                  <p:nvPr/>
                </p:nvSpPr>
                <p:spPr>
                  <a:xfrm>
                    <a:off x="8226427" y="3002359"/>
                    <a:ext cx="241026" cy="108838"/>
                  </a:xfrm>
                  <a:custGeom>
                    <a:avLst/>
                    <a:gdLst>
                      <a:gd name="connsiteX0" fmla="*/ 76810 w 241026"/>
                      <a:gd name="connsiteY0" fmla="*/ 0 h 108838"/>
                      <a:gd name="connsiteX1" fmla="*/ 15736 w 241026"/>
                      <a:gd name="connsiteY1" fmla="*/ 27308 h 108838"/>
                      <a:gd name="connsiteX2" fmla="*/ 52 w 241026"/>
                      <a:gd name="connsiteY2" fmla="*/ 62919 h 108838"/>
                      <a:gd name="connsiteX3" fmla="*/ 46365 w 241026"/>
                      <a:gd name="connsiteY3" fmla="*/ 105726 h 108838"/>
                      <a:gd name="connsiteX4" fmla="*/ 158180 w 241026"/>
                      <a:gd name="connsiteY4" fmla="*/ 83954 h 108838"/>
                      <a:gd name="connsiteX5" fmla="*/ 241026 w 241026"/>
                      <a:gd name="connsiteY5" fmla="*/ 2768 h 108838"/>
                      <a:gd name="connsiteX6" fmla="*/ 76994 w 241026"/>
                      <a:gd name="connsiteY6" fmla="*/ 0 h 108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1026" h="108838">
                        <a:moveTo>
                          <a:pt x="76810" y="0"/>
                        </a:moveTo>
                        <a:cubicBezTo>
                          <a:pt x="53930" y="923"/>
                          <a:pt x="31604" y="10886"/>
                          <a:pt x="15736" y="27308"/>
                        </a:cubicBezTo>
                        <a:cubicBezTo>
                          <a:pt x="6510" y="36903"/>
                          <a:pt x="-686" y="49634"/>
                          <a:pt x="52" y="62919"/>
                        </a:cubicBezTo>
                        <a:cubicBezTo>
                          <a:pt x="1344" y="85430"/>
                          <a:pt x="24408" y="100560"/>
                          <a:pt x="46365" y="105726"/>
                        </a:cubicBezTo>
                        <a:cubicBezTo>
                          <a:pt x="84190" y="114398"/>
                          <a:pt x="124783" y="104250"/>
                          <a:pt x="158180" y="83954"/>
                        </a:cubicBezTo>
                        <a:cubicBezTo>
                          <a:pt x="191392" y="63657"/>
                          <a:pt x="218147" y="34319"/>
                          <a:pt x="241026" y="2768"/>
                        </a:cubicBezTo>
                        <a:lnTo>
                          <a:pt x="76994" y="0"/>
                        </a:ln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48" name="Forma libre: forma 547">
                    <a:extLst>
                      <a:ext uri="{FF2B5EF4-FFF2-40B4-BE49-F238E27FC236}">
                        <a16:creationId xmlns:a16="http://schemas.microsoft.com/office/drawing/2014/main" id="{2A624324-D23E-4B88-B31C-044AD51A4F17}"/>
                      </a:ext>
                    </a:extLst>
                  </p:cNvPr>
                  <p:cNvSpPr/>
                  <p:nvPr/>
                </p:nvSpPr>
                <p:spPr>
                  <a:xfrm>
                    <a:off x="8226427" y="3002359"/>
                    <a:ext cx="241026" cy="108838"/>
                  </a:xfrm>
                  <a:custGeom>
                    <a:avLst/>
                    <a:gdLst>
                      <a:gd name="connsiteX0" fmla="*/ 76810 w 241026"/>
                      <a:gd name="connsiteY0" fmla="*/ 0 h 108838"/>
                      <a:gd name="connsiteX1" fmla="*/ 15736 w 241026"/>
                      <a:gd name="connsiteY1" fmla="*/ 27308 h 108838"/>
                      <a:gd name="connsiteX2" fmla="*/ 52 w 241026"/>
                      <a:gd name="connsiteY2" fmla="*/ 62919 h 108838"/>
                      <a:gd name="connsiteX3" fmla="*/ 46365 w 241026"/>
                      <a:gd name="connsiteY3" fmla="*/ 105726 h 108838"/>
                      <a:gd name="connsiteX4" fmla="*/ 158180 w 241026"/>
                      <a:gd name="connsiteY4" fmla="*/ 83954 h 108838"/>
                      <a:gd name="connsiteX5" fmla="*/ 241026 w 241026"/>
                      <a:gd name="connsiteY5" fmla="*/ 2768 h 108838"/>
                      <a:gd name="connsiteX6" fmla="*/ 76994 w 241026"/>
                      <a:gd name="connsiteY6" fmla="*/ 0 h 108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1026" h="108838">
                        <a:moveTo>
                          <a:pt x="76810" y="0"/>
                        </a:moveTo>
                        <a:cubicBezTo>
                          <a:pt x="53930" y="923"/>
                          <a:pt x="31604" y="10886"/>
                          <a:pt x="15736" y="27308"/>
                        </a:cubicBezTo>
                        <a:cubicBezTo>
                          <a:pt x="6510" y="36903"/>
                          <a:pt x="-686" y="49634"/>
                          <a:pt x="52" y="62919"/>
                        </a:cubicBezTo>
                        <a:cubicBezTo>
                          <a:pt x="1344" y="85430"/>
                          <a:pt x="24408" y="100560"/>
                          <a:pt x="46365" y="105726"/>
                        </a:cubicBezTo>
                        <a:cubicBezTo>
                          <a:pt x="84190" y="114398"/>
                          <a:pt x="124783" y="104250"/>
                          <a:pt x="158180" y="83954"/>
                        </a:cubicBezTo>
                        <a:cubicBezTo>
                          <a:pt x="191392" y="63657"/>
                          <a:pt x="218147" y="34319"/>
                          <a:pt x="241026" y="2768"/>
                        </a:cubicBezTo>
                        <a:lnTo>
                          <a:pt x="76994" y="0"/>
                        </a:ln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549" name="Gráfico 197">
                  <a:extLst>
                    <a:ext uri="{FF2B5EF4-FFF2-40B4-BE49-F238E27FC236}">
                      <a16:creationId xmlns:a16="http://schemas.microsoft.com/office/drawing/2014/main" id="{BDCE6FF1-1D9E-4170-8EA1-5A3A54F887FC}"/>
                    </a:ext>
                  </a:extLst>
                </p:cNvPr>
                <p:cNvGrpSpPr/>
                <p:nvPr/>
              </p:nvGrpSpPr>
              <p:grpSpPr>
                <a:xfrm>
                  <a:off x="8216360" y="2969499"/>
                  <a:ext cx="261990" cy="28624"/>
                  <a:chOff x="8216360" y="2969499"/>
                  <a:chExt cx="261990" cy="28624"/>
                </a:xfrm>
              </p:grpSpPr>
              <p:sp>
                <p:nvSpPr>
                  <p:cNvPr id="550" name="Forma libre: forma 549">
                    <a:extLst>
                      <a:ext uri="{FF2B5EF4-FFF2-40B4-BE49-F238E27FC236}">
                        <a16:creationId xmlns:a16="http://schemas.microsoft.com/office/drawing/2014/main" id="{B671832B-2DB9-4395-B638-FC6D0E5F57FE}"/>
                      </a:ext>
                    </a:extLst>
                  </p:cNvPr>
                  <p:cNvSpPr/>
                  <p:nvPr/>
                </p:nvSpPr>
                <p:spPr>
                  <a:xfrm>
                    <a:off x="8216360" y="2969499"/>
                    <a:ext cx="261791" cy="28624"/>
                  </a:xfrm>
                  <a:custGeom>
                    <a:avLst/>
                    <a:gdLst>
                      <a:gd name="connsiteX0" fmla="*/ 214745 w 261791"/>
                      <a:gd name="connsiteY0" fmla="*/ 17914 h 28624"/>
                      <a:gd name="connsiteX1" fmla="*/ 78021 w 261791"/>
                      <a:gd name="connsiteY1" fmla="*/ 28432 h 28624"/>
                      <a:gd name="connsiteX2" fmla="*/ 29863 w 261791"/>
                      <a:gd name="connsiteY2" fmla="*/ 24003 h 28624"/>
                      <a:gd name="connsiteX3" fmla="*/ 341 w 261791"/>
                      <a:gd name="connsiteY3" fmla="*/ 8873 h 28624"/>
                      <a:gd name="connsiteX4" fmla="*/ 1263 w 261791"/>
                      <a:gd name="connsiteY4" fmla="*/ 4445 h 28624"/>
                      <a:gd name="connsiteX5" fmla="*/ 15286 w 261791"/>
                      <a:gd name="connsiteY5" fmla="*/ 386 h 28624"/>
                      <a:gd name="connsiteX6" fmla="*/ 33738 w 261791"/>
                      <a:gd name="connsiteY6" fmla="*/ 201 h 28624"/>
                      <a:gd name="connsiteX7" fmla="*/ 221756 w 261791"/>
                      <a:gd name="connsiteY7" fmla="*/ 201 h 28624"/>
                      <a:gd name="connsiteX8" fmla="*/ 260320 w 261791"/>
                      <a:gd name="connsiteY8" fmla="*/ 7951 h 28624"/>
                      <a:gd name="connsiteX9" fmla="*/ 214745 w 261791"/>
                      <a:gd name="connsiteY9" fmla="*/ 17914 h 28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791" h="28624">
                        <a:moveTo>
                          <a:pt x="214745" y="17914"/>
                        </a:moveTo>
                        <a:cubicBezTo>
                          <a:pt x="172307" y="25849"/>
                          <a:pt x="124887" y="29539"/>
                          <a:pt x="78021" y="28432"/>
                        </a:cubicBezTo>
                        <a:cubicBezTo>
                          <a:pt x="61414" y="28063"/>
                          <a:pt x="44624" y="27140"/>
                          <a:pt x="29863" y="24003"/>
                        </a:cubicBezTo>
                        <a:cubicBezTo>
                          <a:pt x="15102" y="20867"/>
                          <a:pt x="2924" y="15331"/>
                          <a:pt x="341" y="8873"/>
                        </a:cubicBezTo>
                        <a:cubicBezTo>
                          <a:pt x="-213" y="7397"/>
                          <a:pt x="-213" y="5921"/>
                          <a:pt x="1263" y="4445"/>
                        </a:cubicBezTo>
                        <a:cubicBezTo>
                          <a:pt x="3662" y="2231"/>
                          <a:pt x="9382" y="939"/>
                          <a:pt x="15286" y="386"/>
                        </a:cubicBezTo>
                        <a:cubicBezTo>
                          <a:pt x="21191" y="17"/>
                          <a:pt x="27833" y="-168"/>
                          <a:pt x="33738" y="201"/>
                        </a:cubicBezTo>
                        <a:lnTo>
                          <a:pt x="221756" y="201"/>
                        </a:lnTo>
                        <a:cubicBezTo>
                          <a:pt x="234303" y="201"/>
                          <a:pt x="269361" y="4260"/>
                          <a:pt x="260320" y="7951"/>
                        </a:cubicBezTo>
                        <a:cubicBezTo>
                          <a:pt x="249987" y="12010"/>
                          <a:pt x="227661" y="15516"/>
                          <a:pt x="214745" y="17914"/>
                        </a:cubicBez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51" name="Forma libre: forma 550">
                    <a:extLst>
                      <a:ext uri="{FF2B5EF4-FFF2-40B4-BE49-F238E27FC236}">
                        <a16:creationId xmlns:a16="http://schemas.microsoft.com/office/drawing/2014/main" id="{20ADBA0C-5897-4CD2-A21A-743ADA90B5CA}"/>
                      </a:ext>
                    </a:extLst>
                  </p:cNvPr>
                  <p:cNvSpPr/>
                  <p:nvPr/>
                </p:nvSpPr>
                <p:spPr>
                  <a:xfrm>
                    <a:off x="8216360" y="2969499"/>
                    <a:ext cx="261990" cy="28624"/>
                  </a:xfrm>
                  <a:custGeom>
                    <a:avLst/>
                    <a:gdLst>
                      <a:gd name="connsiteX0" fmla="*/ 214745 w 261990"/>
                      <a:gd name="connsiteY0" fmla="*/ 17914 h 28624"/>
                      <a:gd name="connsiteX1" fmla="*/ 78021 w 261990"/>
                      <a:gd name="connsiteY1" fmla="*/ 28432 h 28624"/>
                      <a:gd name="connsiteX2" fmla="*/ 29863 w 261990"/>
                      <a:gd name="connsiteY2" fmla="*/ 24003 h 28624"/>
                      <a:gd name="connsiteX3" fmla="*/ 341 w 261990"/>
                      <a:gd name="connsiteY3" fmla="*/ 8873 h 28624"/>
                      <a:gd name="connsiteX4" fmla="*/ 1263 w 261990"/>
                      <a:gd name="connsiteY4" fmla="*/ 4445 h 28624"/>
                      <a:gd name="connsiteX5" fmla="*/ 15286 w 261990"/>
                      <a:gd name="connsiteY5" fmla="*/ 386 h 28624"/>
                      <a:gd name="connsiteX6" fmla="*/ 33738 w 261990"/>
                      <a:gd name="connsiteY6" fmla="*/ 201 h 28624"/>
                      <a:gd name="connsiteX7" fmla="*/ 221756 w 261990"/>
                      <a:gd name="connsiteY7" fmla="*/ 201 h 28624"/>
                      <a:gd name="connsiteX8" fmla="*/ 260320 w 261990"/>
                      <a:gd name="connsiteY8" fmla="*/ 7951 h 28624"/>
                      <a:gd name="connsiteX9" fmla="*/ 214745 w 261990"/>
                      <a:gd name="connsiteY9" fmla="*/ 17914 h 28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990" h="28624">
                        <a:moveTo>
                          <a:pt x="214745" y="17914"/>
                        </a:moveTo>
                        <a:cubicBezTo>
                          <a:pt x="172307" y="25849"/>
                          <a:pt x="124887" y="29539"/>
                          <a:pt x="78021" y="28432"/>
                        </a:cubicBezTo>
                        <a:cubicBezTo>
                          <a:pt x="61414" y="28063"/>
                          <a:pt x="44624" y="27140"/>
                          <a:pt x="29863" y="24003"/>
                        </a:cubicBezTo>
                        <a:cubicBezTo>
                          <a:pt x="15102" y="20867"/>
                          <a:pt x="2924" y="15331"/>
                          <a:pt x="341" y="8873"/>
                        </a:cubicBezTo>
                        <a:cubicBezTo>
                          <a:pt x="-213" y="7397"/>
                          <a:pt x="-213" y="5921"/>
                          <a:pt x="1263" y="4445"/>
                        </a:cubicBezTo>
                        <a:cubicBezTo>
                          <a:pt x="3662" y="2231"/>
                          <a:pt x="9382" y="939"/>
                          <a:pt x="15286" y="386"/>
                        </a:cubicBezTo>
                        <a:cubicBezTo>
                          <a:pt x="21191" y="17"/>
                          <a:pt x="27833" y="-168"/>
                          <a:pt x="33738" y="201"/>
                        </a:cubicBezTo>
                        <a:lnTo>
                          <a:pt x="221756" y="201"/>
                        </a:lnTo>
                        <a:cubicBezTo>
                          <a:pt x="234303" y="201"/>
                          <a:pt x="270099" y="4445"/>
                          <a:pt x="260320" y="7951"/>
                        </a:cubicBezTo>
                        <a:cubicBezTo>
                          <a:pt x="249618" y="11825"/>
                          <a:pt x="227661" y="15516"/>
                          <a:pt x="214745" y="17914"/>
                        </a:cubicBez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  <p:grpSp>
        <p:nvGrpSpPr>
          <p:cNvPr id="552" name="Gráfico 197">
            <a:extLst>
              <a:ext uri="{FF2B5EF4-FFF2-40B4-BE49-F238E27FC236}">
                <a16:creationId xmlns:a16="http://schemas.microsoft.com/office/drawing/2014/main" id="{E0008305-0CFC-4A30-B37C-CBAE8DD92D27}"/>
              </a:ext>
            </a:extLst>
          </p:cNvPr>
          <p:cNvGrpSpPr/>
          <p:nvPr/>
        </p:nvGrpSpPr>
        <p:grpSpPr>
          <a:xfrm>
            <a:off x="9372334" y="2008018"/>
            <a:ext cx="1390462" cy="254603"/>
            <a:chOff x="9372334" y="2008018"/>
            <a:chExt cx="1390462" cy="254603"/>
          </a:xfrm>
        </p:grpSpPr>
        <p:grpSp>
          <p:nvGrpSpPr>
            <p:cNvPr id="553" name="Gráfico 197">
              <a:extLst>
                <a:ext uri="{FF2B5EF4-FFF2-40B4-BE49-F238E27FC236}">
                  <a16:creationId xmlns:a16="http://schemas.microsoft.com/office/drawing/2014/main" id="{783F5B18-E239-4FDF-B5A5-E00D86E9F947}"/>
                </a:ext>
              </a:extLst>
            </p:cNvPr>
            <p:cNvGrpSpPr/>
            <p:nvPr/>
          </p:nvGrpSpPr>
          <p:grpSpPr>
            <a:xfrm>
              <a:off x="10451523" y="2077026"/>
              <a:ext cx="311273" cy="109231"/>
              <a:chOff x="10451523" y="2077026"/>
              <a:chExt cx="311273" cy="109231"/>
            </a:xfrm>
          </p:grpSpPr>
          <p:sp>
            <p:nvSpPr>
              <p:cNvPr id="554" name="Forma libre: forma 553">
                <a:extLst>
                  <a:ext uri="{FF2B5EF4-FFF2-40B4-BE49-F238E27FC236}">
                    <a16:creationId xmlns:a16="http://schemas.microsoft.com/office/drawing/2014/main" id="{C9DE0AB8-7229-458A-B834-BE5E153C0E5B}"/>
                  </a:ext>
                </a:extLst>
              </p:cNvPr>
              <p:cNvSpPr/>
              <p:nvPr/>
            </p:nvSpPr>
            <p:spPr>
              <a:xfrm>
                <a:off x="10494699" y="2077026"/>
                <a:ext cx="83953" cy="109231"/>
              </a:xfrm>
              <a:custGeom>
                <a:avLst/>
                <a:gdLst>
                  <a:gd name="connsiteX0" fmla="*/ 83953 w 83953"/>
                  <a:gd name="connsiteY0" fmla="*/ 54616 h 109231"/>
                  <a:gd name="connsiteX1" fmla="*/ 41884 w 83953"/>
                  <a:gd name="connsiteY1" fmla="*/ 109232 h 109231"/>
                  <a:gd name="connsiteX2" fmla="*/ 0 w 83953"/>
                  <a:gd name="connsiteY2" fmla="*/ 54616 h 109231"/>
                  <a:gd name="connsiteX3" fmla="*/ 42069 w 83953"/>
                  <a:gd name="connsiteY3" fmla="*/ 0 h 109231"/>
                  <a:gd name="connsiteX4" fmla="*/ 83953 w 83953"/>
                  <a:gd name="connsiteY4" fmla="*/ 54616 h 10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953" h="109231">
                    <a:moveTo>
                      <a:pt x="83953" y="54616"/>
                    </a:moveTo>
                    <a:cubicBezTo>
                      <a:pt x="83953" y="84691"/>
                      <a:pt x="65133" y="109232"/>
                      <a:pt x="41884" y="109232"/>
                    </a:cubicBezTo>
                    <a:cubicBezTo>
                      <a:pt x="18820" y="109232"/>
                      <a:pt x="0" y="84691"/>
                      <a:pt x="0" y="54616"/>
                    </a:cubicBezTo>
                    <a:cubicBezTo>
                      <a:pt x="0" y="24540"/>
                      <a:pt x="18820" y="0"/>
                      <a:pt x="42069" y="0"/>
                    </a:cubicBezTo>
                    <a:cubicBezTo>
                      <a:pt x="65133" y="0"/>
                      <a:pt x="83953" y="24540"/>
                      <a:pt x="83953" y="54616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55" name="Forma libre: forma 554">
                <a:extLst>
                  <a:ext uri="{FF2B5EF4-FFF2-40B4-BE49-F238E27FC236}">
                    <a16:creationId xmlns:a16="http://schemas.microsoft.com/office/drawing/2014/main" id="{02285569-8A93-49F6-ADA7-7324B2531637}"/>
                  </a:ext>
                </a:extLst>
              </p:cNvPr>
              <p:cNvSpPr/>
              <p:nvPr/>
            </p:nvSpPr>
            <p:spPr>
              <a:xfrm>
                <a:off x="10493777" y="2077026"/>
                <a:ext cx="269020" cy="109231"/>
              </a:xfrm>
              <a:custGeom>
                <a:avLst/>
                <a:gdLst>
                  <a:gd name="connsiteX0" fmla="*/ 269020 w 269020"/>
                  <a:gd name="connsiteY0" fmla="*/ 53693 h 109231"/>
                  <a:gd name="connsiteX1" fmla="*/ 227136 w 269020"/>
                  <a:gd name="connsiteY1" fmla="*/ 32290 h 109231"/>
                  <a:gd name="connsiteX2" fmla="*/ 0 w 269020"/>
                  <a:gd name="connsiteY2" fmla="*/ 0 h 109231"/>
                  <a:gd name="connsiteX3" fmla="*/ 0 w 269020"/>
                  <a:gd name="connsiteY3" fmla="*/ 109232 h 109231"/>
                  <a:gd name="connsiteX4" fmla="*/ 227136 w 269020"/>
                  <a:gd name="connsiteY4" fmla="*/ 75097 h 109231"/>
                  <a:gd name="connsiteX5" fmla="*/ 227136 w 269020"/>
                  <a:gd name="connsiteY5" fmla="*/ 75097 h 109231"/>
                  <a:gd name="connsiteX6" fmla="*/ 269020 w 269020"/>
                  <a:gd name="connsiteY6" fmla="*/ 53693 h 10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9020" h="109231">
                    <a:moveTo>
                      <a:pt x="269020" y="53693"/>
                    </a:moveTo>
                    <a:cubicBezTo>
                      <a:pt x="269020" y="46682"/>
                      <a:pt x="250384" y="32290"/>
                      <a:pt x="227136" y="32290"/>
                    </a:cubicBezTo>
                    <a:lnTo>
                      <a:pt x="0" y="0"/>
                    </a:lnTo>
                    <a:lnTo>
                      <a:pt x="0" y="109232"/>
                    </a:lnTo>
                    <a:cubicBezTo>
                      <a:pt x="0" y="109232"/>
                      <a:pt x="227136" y="75097"/>
                      <a:pt x="227136" y="75097"/>
                    </a:cubicBezTo>
                    <a:lnTo>
                      <a:pt x="227136" y="75097"/>
                    </a:lnTo>
                    <a:cubicBezTo>
                      <a:pt x="250200" y="75097"/>
                      <a:pt x="269020" y="58306"/>
                      <a:pt x="269020" y="53693"/>
                    </a:cubicBezTo>
                    <a:close/>
                  </a:path>
                </a:pathLst>
              </a:custGeom>
              <a:solidFill>
                <a:srgbClr val="1A2E3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556" name="Gráfico 197">
                <a:extLst>
                  <a:ext uri="{FF2B5EF4-FFF2-40B4-BE49-F238E27FC236}">
                    <a16:creationId xmlns:a16="http://schemas.microsoft.com/office/drawing/2014/main" id="{DE0AD5D4-DC92-43A4-B81B-6A5F65CEE9D4}"/>
                  </a:ext>
                </a:extLst>
              </p:cNvPr>
              <p:cNvGrpSpPr/>
              <p:nvPr/>
            </p:nvGrpSpPr>
            <p:grpSpPr>
              <a:xfrm>
                <a:off x="10451523" y="2077026"/>
                <a:ext cx="83953" cy="109231"/>
                <a:chOff x="10451523" y="2077026"/>
                <a:chExt cx="83953" cy="109231"/>
              </a:xfrm>
            </p:grpSpPr>
            <p:sp>
              <p:nvSpPr>
                <p:cNvPr id="557" name="Forma libre: forma 556">
                  <a:extLst>
                    <a:ext uri="{FF2B5EF4-FFF2-40B4-BE49-F238E27FC236}">
                      <a16:creationId xmlns:a16="http://schemas.microsoft.com/office/drawing/2014/main" id="{856134BB-E1E9-4281-885D-CD74A994BCF1}"/>
                    </a:ext>
                  </a:extLst>
                </p:cNvPr>
                <p:cNvSpPr/>
                <p:nvPr/>
              </p:nvSpPr>
              <p:spPr>
                <a:xfrm>
                  <a:off x="10451523" y="2077026"/>
                  <a:ext cx="83953" cy="109231"/>
                </a:xfrm>
                <a:custGeom>
                  <a:avLst/>
                  <a:gdLst>
                    <a:gd name="connsiteX0" fmla="*/ 83954 w 83953"/>
                    <a:gd name="connsiteY0" fmla="*/ 54616 h 109231"/>
                    <a:gd name="connsiteX1" fmla="*/ 41885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4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4" y="54616"/>
                      </a:moveTo>
                      <a:cubicBezTo>
                        <a:pt x="83954" y="84691"/>
                        <a:pt x="65133" y="109232"/>
                        <a:pt x="41885" y="109232"/>
                      </a:cubicBezTo>
                      <a:cubicBezTo>
                        <a:pt x="18820" y="109232"/>
                        <a:pt x="0" y="84691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133" y="0"/>
                        <a:pt x="83954" y="24540"/>
                        <a:pt x="83954" y="54616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58" name="Forma libre: forma 557">
                  <a:extLst>
                    <a:ext uri="{FF2B5EF4-FFF2-40B4-BE49-F238E27FC236}">
                      <a16:creationId xmlns:a16="http://schemas.microsoft.com/office/drawing/2014/main" id="{12D11A76-236E-477D-BD43-D2AEE96DE54A}"/>
                    </a:ext>
                  </a:extLst>
                </p:cNvPr>
                <p:cNvSpPr/>
                <p:nvPr/>
              </p:nvSpPr>
              <p:spPr>
                <a:xfrm>
                  <a:off x="10451523" y="2077026"/>
                  <a:ext cx="83953" cy="109231"/>
                </a:xfrm>
                <a:custGeom>
                  <a:avLst/>
                  <a:gdLst>
                    <a:gd name="connsiteX0" fmla="*/ 83954 w 83953"/>
                    <a:gd name="connsiteY0" fmla="*/ 54616 h 109231"/>
                    <a:gd name="connsiteX1" fmla="*/ 41885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4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4" y="54616"/>
                      </a:moveTo>
                      <a:cubicBezTo>
                        <a:pt x="83954" y="84691"/>
                        <a:pt x="65133" y="109232"/>
                        <a:pt x="41885" y="109232"/>
                      </a:cubicBezTo>
                      <a:cubicBezTo>
                        <a:pt x="18820" y="109232"/>
                        <a:pt x="0" y="84691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133" y="0"/>
                        <a:pt x="83954" y="24540"/>
                        <a:pt x="83954" y="54616"/>
                      </a:cubicBezTo>
                      <a:close/>
                    </a:path>
                  </a:pathLst>
                </a:custGeom>
                <a:noFill/>
                <a:ln w="1215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559" name="Gráfico 197">
              <a:extLst>
                <a:ext uri="{FF2B5EF4-FFF2-40B4-BE49-F238E27FC236}">
                  <a16:creationId xmlns:a16="http://schemas.microsoft.com/office/drawing/2014/main" id="{62FC049B-06F3-4997-998C-3E1D348B8784}"/>
                </a:ext>
              </a:extLst>
            </p:cNvPr>
            <p:cNvGrpSpPr/>
            <p:nvPr/>
          </p:nvGrpSpPr>
          <p:grpSpPr>
            <a:xfrm>
              <a:off x="10142833" y="2008756"/>
              <a:ext cx="523648" cy="245956"/>
              <a:chOff x="10142833" y="2008756"/>
              <a:chExt cx="523648" cy="245956"/>
            </a:xfrm>
          </p:grpSpPr>
          <p:sp>
            <p:nvSpPr>
              <p:cNvPr id="560" name="Forma libre: forma 559">
                <a:extLst>
                  <a:ext uri="{FF2B5EF4-FFF2-40B4-BE49-F238E27FC236}">
                    <a16:creationId xmlns:a16="http://schemas.microsoft.com/office/drawing/2014/main" id="{04EBCB25-8316-4FEB-B765-26721B914822}"/>
                  </a:ext>
                </a:extLst>
              </p:cNvPr>
              <p:cNvSpPr/>
              <p:nvPr/>
            </p:nvSpPr>
            <p:spPr>
              <a:xfrm>
                <a:off x="10142833" y="2008756"/>
                <a:ext cx="523648" cy="245956"/>
              </a:xfrm>
              <a:custGeom>
                <a:avLst/>
                <a:gdLst>
                  <a:gd name="connsiteX0" fmla="*/ 523648 w 523648"/>
                  <a:gd name="connsiteY0" fmla="*/ 123070 h 245956"/>
                  <a:gd name="connsiteX1" fmla="*/ 429547 w 523648"/>
                  <a:gd name="connsiteY1" fmla="*/ 0 h 245956"/>
                  <a:gd name="connsiteX2" fmla="*/ 369 w 523648"/>
                  <a:gd name="connsiteY2" fmla="*/ 0 h 245956"/>
                  <a:gd name="connsiteX3" fmla="*/ 0 w 523648"/>
                  <a:gd name="connsiteY3" fmla="*/ 245956 h 245956"/>
                  <a:gd name="connsiteX4" fmla="*/ 429547 w 523648"/>
                  <a:gd name="connsiteY4" fmla="*/ 245956 h 245956"/>
                  <a:gd name="connsiteX5" fmla="*/ 523648 w 523648"/>
                  <a:gd name="connsiteY5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648" h="245956">
                    <a:moveTo>
                      <a:pt x="523648" y="123070"/>
                    </a:moveTo>
                    <a:cubicBezTo>
                      <a:pt x="523648" y="55169"/>
                      <a:pt x="481579" y="0"/>
                      <a:pt x="429547" y="0"/>
                    </a:cubicBezTo>
                    <a:lnTo>
                      <a:pt x="369" y="0"/>
                    </a:lnTo>
                    <a:lnTo>
                      <a:pt x="0" y="245956"/>
                    </a:lnTo>
                    <a:lnTo>
                      <a:pt x="429547" y="245956"/>
                    </a:lnTo>
                    <a:cubicBezTo>
                      <a:pt x="481395" y="245771"/>
                      <a:pt x="523648" y="190787"/>
                      <a:pt x="523648" y="123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1" name="Forma libre: forma 560">
                <a:extLst>
                  <a:ext uri="{FF2B5EF4-FFF2-40B4-BE49-F238E27FC236}">
                    <a16:creationId xmlns:a16="http://schemas.microsoft.com/office/drawing/2014/main" id="{1B3F3012-7359-4124-A408-FA15FE415C54}"/>
                  </a:ext>
                </a:extLst>
              </p:cNvPr>
              <p:cNvSpPr/>
              <p:nvPr/>
            </p:nvSpPr>
            <p:spPr>
              <a:xfrm>
                <a:off x="10142833" y="2008756"/>
                <a:ext cx="523648" cy="245956"/>
              </a:xfrm>
              <a:custGeom>
                <a:avLst/>
                <a:gdLst>
                  <a:gd name="connsiteX0" fmla="*/ 523648 w 523648"/>
                  <a:gd name="connsiteY0" fmla="*/ 123070 h 245956"/>
                  <a:gd name="connsiteX1" fmla="*/ 429547 w 523648"/>
                  <a:gd name="connsiteY1" fmla="*/ 0 h 245956"/>
                  <a:gd name="connsiteX2" fmla="*/ 369 w 523648"/>
                  <a:gd name="connsiteY2" fmla="*/ 0 h 245956"/>
                  <a:gd name="connsiteX3" fmla="*/ 0 w 523648"/>
                  <a:gd name="connsiteY3" fmla="*/ 245956 h 245956"/>
                  <a:gd name="connsiteX4" fmla="*/ 429547 w 523648"/>
                  <a:gd name="connsiteY4" fmla="*/ 245956 h 245956"/>
                  <a:gd name="connsiteX5" fmla="*/ 523648 w 523648"/>
                  <a:gd name="connsiteY5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648" h="245956">
                    <a:moveTo>
                      <a:pt x="523648" y="123070"/>
                    </a:moveTo>
                    <a:cubicBezTo>
                      <a:pt x="523648" y="55169"/>
                      <a:pt x="481579" y="0"/>
                      <a:pt x="429547" y="0"/>
                    </a:cubicBezTo>
                    <a:lnTo>
                      <a:pt x="369" y="0"/>
                    </a:lnTo>
                    <a:lnTo>
                      <a:pt x="0" y="245956"/>
                    </a:lnTo>
                    <a:lnTo>
                      <a:pt x="429547" y="245956"/>
                    </a:lnTo>
                    <a:cubicBezTo>
                      <a:pt x="481395" y="245771"/>
                      <a:pt x="523648" y="190787"/>
                      <a:pt x="523648" y="123070"/>
                    </a:cubicBezTo>
                    <a:close/>
                  </a:path>
                </a:pathLst>
              </a:custGeom>
              <a:noFill/>
              <a:ln w="1215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562" name="Gráfico 197">
              <a:extLst>
                <a:ext uri="{FF2B5EF4-FFF2-40B4-BE49-F238E27FC236}">
                  <a16:creationId xmlns:a16="http://schemas.microsoft.com/office/drawing/2014/main" id="{07AA9663-F0E3-4D2D-8A69-F3077BA40FAD}"/>
                </a:ext>
              </a:extLst>
            </p:cNvPr>
            <p:cNvGrpSpPr/>
            <p:nvPr/>
          </p:nvGrpSpPr>
          <p:grpSpPr>
            <a:xfrm>
              <a:off x="10048730" y="2008018"/>
              <a:ext cx="188573" cy="245956"/>
              <a:chOff x="10048730" y="2008018"/>
              <a:chExt cx="188573" cy="245956"/>
            </a:xfrm>
          </p:grpSpPr>
          <p:sp>
            <p:nvSpPr>
              <p:cNvPr id="563" name="Forma libre: forma 562">
                <a:extLst>
                  <a:ext uri="{FF2B5EF4-FFF2-40B4-BE49-F238E27FC236}">
                    <a16:creationId xmlns:a16="http://schemas.microsoft.com/office/drawing/2014/main" id="{8B58E6B6-450A-4A41-996D-88482C8646FF}"/>
                  </a:ext>
                </a:extLst>
              </p:cNvPr>
              <p:cNvSpPr/>
              <p:nvPr/>
            </p:nvSpPr>
            <p:spPr>
              <a:xfrm>
                <a:off x="10048730" y="2008018"/>
                <a:ext cx="188573" cy="245956"/>
              </a:xfrm>
              <a:custGeom>
                <a:avLst/>
                <a:gdLst>
                  <a:gd name="connsiteX0" fmla="*/ 188573 w 188573"/>
                  <a:gd name="connsiteY0" fmla="*/ 123070 h 245956"/>
                  <a:gd name="connsiteX1" fmla="*/ 94102 w 188573"/>
                  <a:gd name="connsiteY1" fmla="*/ 245956 h 245956"/>
                  <a:gd name="connsiteX2" fmla="*/ 1 w 188573"/>
                  <a:gd name="connsiteY2" fmla="*/ 122886 h 245956"/>
                  <a:gd name="connsiteX3" fmla="*/ 94471 w 188573"/>
                  <a:gd name="connsiteY3" fmla="*/ 0 h 245956"/>
                  <a:gd name="connsiteX4" fmla="*/ 188573 w 188573"/>
                  <a:gd name="connsiteY4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573" h="245956">
                    <a:moveTo>
                      <a:pt x="188573" y="123070"/>
                    </a:moveTo>
                    <a:cubicBezTo>
                      <a:pt x="188573" y="190971"/>
                      <a:pt x="146135" y="245956"/>
                      <a:pt x="94102" y="245956"/>
                    </a:cubicBezTo>
                    <a:cubicBezTo>
                      <a:pt x="42070" y="245956"/>
                      <a:pt x="-184" y="190787"/>
                      <a:pt x="1" y="122886"/>
                    </a:cubicBezTo>
                    <a:cubicBezTo>
                      <a:pt x="1" y="54985"/>
                      <a:pt x="42439" y="0"/>
                      <a:pt x="94471" y="0"/>
                    </a:cubicBezTo>
                    <a:cubicBezTo>
                      <a:pt x="146504" y="0"/>
                      <a:pt x="188758" y="55170"/>
                      <a:pt x="188573" y="12307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64" name="Forma libre: forma 563">
                <a:extLst>
                  <a:ext uri="{FF2B5EF4-FFF2-40B4-BE49-F238E27FC236}">
                    <a16:creationId xmlns:a16="http://schemas.microsoft.com/office/drawing/2014/main" id="{32129B59-BCE0-4E9E-8DB5-387426F5E4EA}"/>
                  </a:ext>
                </a:extLst>
              </p:cNvPr>
              <p:cNvSpPr/>
              <p:nvPr/>
            </p:nvSpPr>
            <p:spPr>
              <a:xfrm>
                <a:off x="10048730" y="2008018"/>
                <a:ext cx="188573" cy="245956"/>
              </a:xfrm>
              <a:custGeom>
                <a:avLst/>
                <a:gdLst>
                  <a:gd name="connsiteX0" fmla="*/ 188573 w 188573"/>
                  <a:gd name="connsiteY0" fmla="*/ 123070 h 245956"/>
                  <a:gd name="connsiteX1" fmla="*/ 94102 w 188573"/>
                  <a:gd name="connsiteY1" fmla="*/ 245956 h 245956"/>
                  <a:gd name="connsiteX2" fmla="*/ 1 w 188573"/>
                  <a:gd name="connsiteY2" fmla="*/ 122886 h 245956"/>
                  <a:gd name="connsiteX3" fmla="*/ 94471 w 188573"/>
                  <a:gd name="connsiteY3" fmla="*/ 0 h 245956"/>
                  <a:gd name="connsiteX4" fmla="*/ 188573 w 188573"/>
                  <a:gd name="connsiteY4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573" h="245956">
                    <a:moveTo>
                      <a:pt x="188573" y="123070"/>
                    </a:moveTo>
                    <a:cubicBezTo>
                      <a:pt x="188573" y="190971"/>
                      <a:pt x="146135" y="245956"/>
                      <a:pt x="94102" y="245956"/>
                    </a:cubicBezTo>
                    <a:cubicBezTo>
                      <a:pt x="42070" y="245956"/>
                      <a:pt x="-184" y="190787"/>
                      <a:pt x="1" y="122886"/>
                    </a:cubicBezTo>
                    <a:cubicBezTo>
                      <a:pt x="1" y="54985"/>
                      <a:pt x="42439" y="0"/>
                      <a:pt x="94471" y="0"/>
                    </a:cubicBezTo>
                    <a:cubicBezTo>
                      <a:pt x="146504" y="0"/>
                      <a:pt x="188758" y="55170"/>
                      <a:pt x="188573" y="123070"/>
                    </a:cubicBezTo>
                    <a:close/>
                  </a:path>
                </a:pathLst>
              </a:custGeom>
              <a:noFill/>
              <a:ln w="1215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565" name="Gráfico 197">
              <a:extLst>
                <a:ext uri="{FF2B5EF4-FFF2-40B4-BE49-F238E27FC236}">
                  <a16:creationId xmlns:a16="http://schemas.microsoft.com/office/drawing/2014/main" id="{2C1ADAF9-D6EB-4136-BC1F-F6BD35B231AD}"/>
                </a:ext>
              </a:extLst>
            </p:cNvPr>
            <p:cNvGrpSpPr/>
            <p:nvPr/>
          </p:nvGrpSpPr>
          <p:grpSpPr>
            <a:xfrm>
              <a:off x="9372334" y="2009845"/>
              <a:ext cx="801681" cy="252776"/>
              <a:chOff x="9372334" y="2009845"/>
              <a:chExt cx="801681" cy="252776"/>
            </a:xfrm>
          </p:grpSpPr>
          <p:grpSp>
            <p:nvGrpSpPr>
              <p:cNvPr id="566" name="Gráfico 197">
                <a:extLst>
                  <a:ext uri="{FF2B5EF4-FFF2-40B4-BE49-F238E27FC236}">
                    <a16:creationId xmlns:a16="http://schemas.microsoft.com/office/drawing/2014/main" id="{617B0693-F8B2-421C-AC6E-E99B49EC5CC5}"/>
                  </a:ext>
                </a:extLst>
              </p:cNvPr>
              <p:cNvGrpSpPr/>
              <p:nvPr/>
            </p:nvGrpSpPr>
            <p:grpSpPr>
              <a:xfrm>
                <a:off x="9438362" y="2077026"/>
                <a:ext cx="735653" cy="109231"/>
                <a:chOff x="9438362" y="2077026"/>
                <a:chExt cx="735653" cy="109231"/>
              </a:xfrm>
            </p:grpSpPr>
            <p:sp>
              <p:nvSpPr>
                <p:cNvPr id="567" name="Forma libre: forma 566">
                  <a:extLst>
                    <a:ext uri="{FF2B5EF4-FFF2-40B4-BE49-F238E27FC236}">
                      <a16:creationId xmlns:a16="http://schemas.microsoft.com/office/drawing/2014/main" id="{30B86D5B-4B9F-47C3-AD16-E5C3B4E4CB3A}"/>
                    </a:ext>
                  </a:extLst>
                </p:cNvPr>
                <p:cNvSpPr/>
                <p:nvPr/>
              </p:nvSpPr>
              <p:spPr>
                <a:xfrm>
                  <a:off x="9481353" y="2077026"/>
                  <a:ext cx="83953" cy="109231"/>
                </a:xfrm>
                <a:custGeom>
                  <a:avLst/>
                  <a:gdLst>
                    <a:gd name="connsiteX0" fmla="*/ 83954 w 83953"/>
                    <a:gd name="connsiteY0" fmla="*/ 54616 h 109231"/>
                    <a:gd name="connsiteX1" fmla="*/ 41884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4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4" y="54616"/>
                      </a:moveTo>
                      <a:cubicBezTo>
                        <a:pt x="83954" y="84691"/>
                        <a:pt x="65133" y="109232"/>
                        <a:pt x="41884" y="109232"/>
                      </a:cubicBezTo>
                      <a:cubicBezTo>
                        <a:pt x="18820" y="109232"/>
                        <a:pt x="0" y="84691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133" y="0"/>
                        <a:pt x="83954" y="24540"/>
                        <a:pt x="83954" y="54616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68" name="Forma libre: forma 567">
                  <a:extLst>
                    <a:ext uri="{FF2B5EF4-FFF2-40B4-BE49-F238E27FC236}">
                      <a16:creationId xmlns:a16="http://schemas.microsoft.com/office/drawing/2014/main" id="{B98D265E-D078-4DC6-8CF6-6CC1BCEA4DD3}"/>
                    </a:ext>
                  </a:extLst>
                </p:cNvPr>
                <p:cNvSpPr/>
                <p:nvPr/>
              </p:nvSpPr>
              <p:spPr>
                <a:xfrm>
                  <a:off x="9480431" y="2077026"/>
                  <a:ext cx="693584" cy="109231"/>
                </a:xfrm>
                <a:custGeom>
                  <a:avLst/>
                  <a:gdLst>
                    <a:gd name="connsiteX0" fmla="*/ 693585 w 693584"/>
                    <a:gd name="connsiteY0" fmla="*/ 54616 h 109231"/>
                    <a:gd name="connsiteX1" fmla="*/ 651700 w 693584"/>
                    <a:gd name="connsiteY1" fmla="*/ 0 h 109231"/>
                    <a:gd name="connsiteX2" fmla="*/ 0 w 693584"/>
                    <a:gd name="connsiteY2" fmla="*/ 0 h 109231"/>
                    <a:gd name="connsiteX3" fmla="*/ 0 w 693584"/>
                    <a:gd name="connsiteY3" fmla="*/ 109232 h 109231"/>
                    <a:gd name="connsiteX4" fmla="*/ 651700 w 693584"/>
                    <a:gd name="connsiteY4" fmla="*/ 109232 h 109231"/>
                    <a:gd name="connsiteX5" fmla="*/ 651700 w 693584"/>
                    <a:gd name="connsiteY5" fmla="*/ 109232 h 109231"/>
                    <a:gd name="connsiteX6" fmla="*/ 693585 w 693584"/>
                    <a:gd name="connsiteY6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3584" h="109231">
                      <a:moveTo>
                        <a:pt x="693585" y="54616"/>
                      </a:moveTo>
                      <a:cubicBezTo>
                        <a:pt x="693585" y="24540"/>
                        <a:pt x="674949" y="0"/>
                        <a:pt x="651700" y="0"/>
                      </a:cubicBezTo>
                      <a:lnTo>
                        <a:pt x="0" y="0"/>
                      </a:lnTo>
                      <a:lnTo>
                        <a:pt x="0" y="109232"/>
                      </a:lnTo>
                      <a:cubicBezTo>
                        <a:pt x="0" y="109232"/>
                        <a:pt x="651700" y="109232"/>
                        <a:pt x="651700" y="109232"/>
                      </a:cubicBezTo>
                      <a:lnTo>
                        <a:pt x="651700" y="109232"/>
                      </a:lnTo>
                      <a:cubicBezTo>
                        <a:pt x="674764" y="109232"/>
                        <a:pt x="693400" y="84691"/>
                        <a:pt x="693585" y="546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15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grpSp>
              <p:nvGrpSpPr>
                <p:cNvPr id="569" name="Gráfico 197">
                  <a:extLst>
                    <a:ext uri="{FF2B5EF4-FFF2-40B4-BE49-F238E27FC236}">
                      <a16:creationId xmlns:a16="http://schemas.microsoft.com/office/drawing/2014/main" id="{3BA35B0F-AC60-42DB-B8CD-AA2082D6B743}"/>
                    </a:ext>
                  </a:extLst>
                </p:cNvPr>
                <p:cNvGrpSpPr/>
                <p:nvPr/>
              </p:nvGrpSpPr>
              <p:grpSpPr>
                <a:xfrm>
                  <a:off x="9438362" y="2077026"/>
                  <a:ext cx="83953" cy="109231"/>
                  <a:chOff x="9438362" y="2077026"/>
                  <a:chExt cx="83953" cy="109231"/>
                </a:xfrm>
              </p:grpSpPr>
              <p:sp>
                <p:nvSpPr>
                  <p:cNvPr id="570" name="Forma libre: forma 569">
                    <a:extLst>
                      <a:ext uri="{FF2B5EF4-FFF2-40B4-BE49-F238E27FC236}">
                        <a16:creationId xmlns:a16="http://schemas.microsoft.com/office/drawing/2014/main" id="{40EE9118-45A0-4AEA-AAC0-65B8A77AC9F7}"/>
                      </a:ext>
                    </a:extLst>
                  </p:cNvPr>
                  <p:cNvSpPr/>
                  <p:nvPr/>
                </p:nvSpPr>
                <p:spPr>
                  <a:xfrm>
                    <a:off x="9438362" y="2077026"/>
                    <a:ext cx="83953" cy="109231"/>
                  </a:xfrm>
                  <a:custGeom>
                    <a:avLst/>
                    <a:gdLst>
                      <a:gd name="connsiteX0" fmla="*/ 83954 w 83953"/>
                      <a:gd name="connsiteY0" fmla="*/ 54616 h 109231"/>
                      <a:gd name="connsiteX1" fmla="*/ 41885 w 83953"/>
                      <a:gd name="connsiteY1" fmla="*/ 109232 h 109231"/>
                      <a:gd name="connsiteX2" fmla="*/ 0 w 83953"/>
                      <a:gd name="connsiteY2" fmla="*/ 54616 h 109231"/>
                      <a:gd name="connsiteX3" fmla="*/ 42069 w 83953"/>
                      <a:gd name="connsiteY3" fmla="*/ 0 h 109231"/>
                      <a:gd name="connsiteX4" fmla="*/ 83954 w 83953"/>
                      <a:gd name="connsiteY4" fmla="*/ 54616 h 109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953" h="109231">
                        <a:moveTo>
                          <a:pt x="83954" y="54616"/>
                        </a:moveTo>
                        <a:cubicBezTo>
                          <a:pt x="83954" y="84691"/>
                          <a:pt x="65133" y="109232"/>
                          <a:pt x="41885" y="109232"/>
                        </a:cubicBezTo>
                        <a:cubicBezTo>
                          <a:pt x="18820" y="109232"/>
                          <a:pt x="0" y="84691"/>
                          <a:pt x="0" y="54616"/>
                        </a:cubicBezTo>
                        <a:cubicBezTo>
                          <a:pt x="0" y="24540"/>
                          <a:pt x="18820" y="0"/>
                          <a:pt x="42069" y="0"/>
                        </a:cubicBezTo>
                        <a:cubicBezTo>
                          <a:pt x="65133" y="0"/>
                          <a:pt x="83954" y="24540"/>
                          <a:pt x="83954" y="54616"/>
                        </a:cubicBez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71" name="Forma libre: forma 570">
                    <a:extLst>
                      <a:ext uri="{FF2B5EF4-FFF2-40B4-BE49-F238E27FC236}">
                        <a16:creationId xmlns:a16="http://schemas.microsoft.com/office/drawing/2014/main" id="{D05D3232-FD84-4D75-8F98-AC3CC38D9E0F}"/>
                      </a:ext>
                    </a:extLst>
                  </p:cNvPr>
                  <p:cNvSpPr/>
                  <p:nvPr/>
                </p:nvSpPr>
                <p:spPr>
                  <a:xfrm>
                    <a:off x="9438362" y="2077026"/>
                    <a:ext cx="83953" cy="109231"/>
                  </a:xfrm>
                  <a:custGeom>
                    <a:avLst/>
                    <a:gdLst>
                      <a:gd name="connsiteX0" fmla="*/ 83954 w 83953"/>
                      <a:gd name="connsiteY0" fmla="*/ 54616 h 109231"/>
                      <a:gd name="connsiteX1" fmla="*/ 41885 w 83953"/>
                      <a:gd name="connsiteY1" fmla="*/ 109232 h 109231"/>
                      <a:gd name="connsiteX2" fmla="*/ 0 w 83953"/>
                      <a:gd name="connsiteY2" fmla="*/ 54616 h 109231"/>
                      <a:gd name="connsiteX3" fmla="*/ 42069 w 83953"/>
                      <a:gd name="connsiteY3" fmla="*/ 0 h 109231"/>
                      <a:gd name="connsiteX4" fmla="*/ 83954 w 83953"/>
                      <a:gd name="connsiteY4" fmla="*/ 54616 h 109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953" h="109231">
                        <a:moveTo>
                          <a:pt x="83954" y="54616"/>
                        </a:moveTo>
                        <a:cubicBezTo>
                          <a:pt x="83954" y="84691"/>
                          <a:pt x="65133" y="109232"/>
                          <a:pt x="41885" y="109232"/>
                        </a:cubicBezTo>
                        <a:cubicBezTo>
                          <a:pt x="18820" y="109232"/>
                          <a:pt x="0" y="84691"/>
                          <a:pt x="0" y="54616"/>
                        </a:cubicBezTo>
                        <a:cubicBezTo>
                          <a:pt x="0" y="24540"/>
                          <a:pt x="18820" y="0"/>
                          <a:pt x="42069" y="0"/>
                        </a:cubicBezTo>
                        <a:cubicBezTo>
                          <a:pt x="65133" y="0"/>
                          <a:pt x="83954" y="24540"/>
                          <a:pt x="83954" y="54616"/>
                        </a:cubicBez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  <p:grpSp>
            <p:nvGrpSpPr>
              <p:cNvPr id="572" name="Gráfico 197">
                <a:extLst>
                  <a:ext uri="{FF2B5EF4-FFF2-40B4-BE49-F238E27FC236}">
                    <a16:creationId xmlns:a16="http://schemas.microsoft.com/office/drawing/2014/main" id="{92B50A79-4AEF-4861-8175-ADEA53061888}"/>
                  </a:ext>
                </a:extLst>
              </p:cNvPr>
              <p:cNvGrpSpPr/>
              <p:nvPr/>
            </p:nvGrpSpPr>
            <p:grpSpPr>
              <a:xfrm>
                <a:off x="9372334" y="2009845"/>
                <a:ext cx="261990" cy="252776"/>
                <a:chOff x="9372334" y="2009845"/>
                <a:chExt cx="261990" cy="252776"/>
              </a:xfrm>
            </p:grpSpPr>
            <p:grpSp>
              <p:nvGrpSpPr>
                <p:cNvPr id="573" name="Gráfico 197">
                  <a:extLst>
                    <a:ext uri="{FF2B5EF4-FFF2-40B4-BE49-F238E27FC236}">
                      <a16:creationId xmlns:a16="http://schemas.microsoft.com/office/drawing/2014/main" id="{78484887-290A-463B-81B6-493C39F050B5}"/>
                    </a:ext>
                  </a:extLst>
                </p:cNvPr>
                <p:cNvGrpSpPr/>
                <p:nvPr/>
              </p:nvGrpSpPr>
              <p:grpSpPr>
                <a:xfrm>
                  <a:off x="9379104" y="2009845"/>
                  <a:ext cx="245615" cy="109019"/>
                  <a:chOff x="9379104" y="2009845"/>
                  <a:chExt cx="245615" cy="109019"/>
                </a:xfrm>
              </p:grpSpPr>
              <p:sp>
                <p:nvSpPr>
                  <p:cNvPr id="574" name="Forma libre: forma 573">
                    <a:extLst>
                      <a:ext uri="{FF2B5EF4-FFF2-40B4-BE49-F238E27FC236}">
                        <a16:creationId xmlns:a16="http://schemas.microsoft.com/office/drawing/2014/main" id="{28EEF69F-3236-44C0-A481-3944215C646D}"/>
                      </a:ext>
                    </a:extLst>
                  </p:cNvPr>
                  <p:cNvSpPr/>
                  <p:nvPr/>
                </p:nvSpPr>
                <p:spPr>
                  <a:xfrm>
                    <a:off x="9379104" y="2009845"/>
                    <a:ext cx="245615" cy="109019"/>
                  </a:xfrm>
                  <a:custGeom>
                    <a:avLst/>
                    <a:gdLst>
                      <a:gd name="connsiteX0" fmla="*/ 82690 w 245615"/>
                      <a:gd name="connsiteY0" fmla="*/ 108881 h 109019"/>
                      <a:gd name="connsiteX1" fmla="*/ 19218 w 245615"/>
                      <a:gd name="connsiteY1" fmla="*/ 87477 h 109019"/>
                      <a:gd name="connsiteX2" fmla="*/ 29 w 245615"/>
                      <a:gd name="connsiteY2" fmla="*/ 53527 h 109019"/>
                      <a:gd name="connsiteX3" fmla="*/ 42098 w 245615"/>
                      <a:gd name="connsiteY3" fmla="*/ 6476 h 109019"/>
                      <a:gd name="connsiteX4" fmla="*/ 155389 w 245615"/>
                      <a:gd name="connsiteY4" fmla="*/ 17362 h 109019"/>
                      <a:gd name="connsiteX5" fmla="*/ 245615 w 245615"/>
                      <a:gd name="connsiteY5" fmla="*/ 90245 h 109019"/>
                      <a:gd name="connsiteX6" fmla="*/ 82506 w 245615"/>
                      <a:gd name="connsiteY6" fmla="*/ 108881 h 109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615" h="109019">
                        <a:moveTo>
                          <a:pt x="82690" y="108881"/>
                        </a:moveTo>
                        <a:cubicBezTo>
                          <a:pt x="59811" y="110172"/>
                          <a:pt x="36562" y="102423"/>
                          <a:pt x="19218" y="87477"/>
                        </a:cubicBezTo>
                        <a:cubicBezTo>
                          <a:pt x="9070" y="78805"/>
                          <a:pt x="582" y="66996"/>
                          <a:pt x="29" y="53527"/>
                        </a:cubicBezTo>
                        <a:cubicBezTo>
                          <a:pt x="-894" y="31016"/>
                          <a:pt x="20694" y="13672"/>
                          <a:pt x="42098" y="6476"/>
                        </a:cubicBezTo>
                        <a:cubicBezTo>
                          <a:pt x="79000" y="-5886"/>
                          <a:pt x="120331" y="387"/>
                          <a:pt x="155389" y="17362"/>
                        </a:cubicBezTo>
                        <a:cubicBezTo>
                          <a:pt x="190446" y="34337"/>
                          <a:pt x="219784" y="61092"/>
                          <a:pt x="245615" y="90245"/>
                        </a:cubicBezTo>
                        <a:lnTo>
                          <a:pt x="82506" y="108881"/>
                        </a:ln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75" name="Forma libre: forma 574">
                    <a:extLst>
                      <a:ext uri="{FF2B5EF4-FFF2-40B4-BE49-F238E27FC236}">
                        <a16:creationId xmlns:a16="http://schemas.microsoft.com/office/drawing/2014/main" id="{1BD93644-81B4-4A9D-B864-94CF74F5B96D}"/>
                      </a:ext>
                    </a:extLst>
                  </p:cNvPr>
                  <p:cNvSpPr/>
                  <p:nvPr/>
                </p:nvSpPr>
                <p:spPr>
                  <a:xfrm>
                    <a:off x="9379104" y="2009845"/>
                    <a:ext cx="245615" cy="109019"/>
                  </a:xfrm>
                  <a:custGeom>
                    <a:avLst/>
                    <a:gdLst>
                      <a:gd name="connsiteX0" fmla="*/ 82690 w 245615"/>
                      <a:gd name="connsiteY0" fmla="*/ 108881 h 109019"/>
                      <a:gd name="connsiteX1" fmla="*/ 19218 w 245615"/>
                      <a:gd name="connsiteY1" fmla="*/ 87477 h 109019"/>
                      <a:gd name="connsiteX2" fmla="*/ 29 w 245615"/>
                      <a:gd name="connsiteY2" fmla="*/ 53527 h 109019"/>
                      <a:gd name="connsiteX3" fmla="*/ 42098 w 245615"/>
                      <a:gd name="connsiteY3" fmla="*/ 6476 h 109019"/>
                      <a:gd name="connsiteX4" fmla="*/ 155389 w 245615"/>
                      <a:gd name="connsiteY4" fmla="*/ 17362 h 109019"/>
                      <a:gd name="connsiteX5" fmla="*/ 245615 w 245615"/>
                      <a:gd name="connsiteY5" fmla="*/ 90245 h 109019"/>
                      <a:gd name="connsiteX6" fmla="*/ 82506 w 245615"/>
                      <a:gd name="connsiteY6" fmla="*/ 108881 h 109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615" h="109019">
                        <a:moveTo>
                          <a:pt x="82690" y="108881"/>
                        </a:moveTo>
                        <a:cubicBezTo>
                          <a:pt x="59811" y="110172"/>
                          <a:pt x="36562" y="102423"/>
                          <a:pt x="19218" y="87477"/>
                        </a:cubicBezTo>
                        <a:cubicBezTo>
                          <a:pt x="9070" y="78805"/>
                          <a:pt x="582" y="66996"/>
                          <a:pt x="29" y="53527"/>
                        </a:cubicBezTo>
                        <a:cubicBezTo>
                          <a:pt x="-894" y="31016"/>
                          <a:pt x="20694" y="13672"/>
                          <a:pt x="42098" y="6476"/>
                        </a:cubicBezTo>
                        <a:cubicBezTo>
                          <a:pt x="79000" y="-5886"/>
                          <a:pt x="120331" y="387"/>
                          <a:pt x="155389" y="17362"/>
                        </a:cubicBezTo>
                        <a:cubicBezTo>
                          <a:pt x="190446" y="34337"/>
                          <a:pt x="219784" y="61092"/>
                          <a:pt x="245615" y="90245"/>
                        </a:cubicBezTo>
                        <a:lnTo>
                          <a:pt x="82506" y="108881"/>
                        </a:ln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576" name="Gráfico 197">
                  <a:extLst>
                    <a:ext uri="{FF2B5EF4-FFF2-40B4-BE49-F238E27FC236}">
                      <a16:creationId xmlns:a16="http://schemas.microsoft.com/office/drawing/2014/main" id="{CE3441B0-ADE8-4FDA-93B5-CB29A5CF80C4}"/>
                    </a:ext>
                  </a:extLst>
                </p:cNvPr>
                <p:cNvGrpSpPr/>
                <p:nvPr/>
              </p:nvGrpSpPr>
              <p:grpSpPr>
                <a:xfrm>
                  <a:off x="9382402" y="2153783"/>
                  <a:ext cx="241026" cy="108838"/>
                  <a:chOff x="9382402" y="2153783"/>
                  <a:chExt cx="241026" cy="108838"/>
                </a:xfrm>
              </p:grpSpPr>
              <p:sp>
                <p:nvSpPr>
                  <p:cNvPr id="577" name="Forma libre: forma 576">
                    <a:extLst>
                      <a:ext uri="{FF2B5EF4-FFF2-40B4-BE49-F238E27FC236}">
                        <a16:creationId xmlns:a16="http://schemas.microsoft.com/office/drawing/2014/main" id="{3B8321B7-3256-4A51-8F91-7AEEC4392A24}"/>
                      </a:ext>
                    </a:extLst>
                  </p:cNvPr>
                  <p:cNvSpPr/>
                  <p:nvPr/>
                </p:nvSpPr>
                <p:spPr>
                  <a:xfrm>
                    <a:off x="9382402" y="2153783"/>
                    <a:ext cx="241026" cy="108838"/>
                  </a:xfrm>
                  <a:custGeom>
                    <a:avLst/>
                    <a:gdLst>
                      <a:gd name="connsiteX0" fmla="*/ 76810 w 241026"/>
                      <a:gd name="connsiteY0" fmla="*/ 0 h 108838"/>
                      <a:gd name="connsiteX1" fmla="*/ 15736 w 241026"/>
                      <a:gd name="connsiteY1" fmla="*/ 27308 h 108838"/>
                      <a:gd name="connsiteX2" fmla="*/ 52 w 241026"/>
                      <a:gd name="connsiteY2" fmla="*/ 62919 h 108838"/>
                      <a:gd name="connsiteX3" fmla="*/ 46365 w 241026"/>
                      <a:gd name="connsiteY3" fmla="*/ 105726 h 108838"/>
                      <a:gd name="connsiteX4" fmla="*/ 158180 w 241026"/>
                      <a:gd name="connsiteY4" fmla="*/ 83954 h 108838"/>
                      <a:gd name="connsiteX5" fmla="*/ 241026 w 241026"/>
                      <a:gd name="connsiteY5" fmla="*/ 2768 h 108838"/>
                      <a:gd name="connsiteX6" fmla="*/ 76994 w 241026"/>
                      <a:gd name="connsiteY6" fmla="*/ 0 h 108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1026" h="108838">
                        <a:moveTo>
                          <a:pt x="76810" y="0"/>
                        </a:moveTo>
                        <a:cubicBezTo>
                          <a:pt x="53930" y="923"/>
                          <a:pt x="31604" y="10886"/>
                          <a:pt x="15736" y="27308"/>
                        </a:cubicBezTo>
                        <a:cubicBezTo>
                          <a:pt x="6510" y="36903"/>
                          <a:pt x="-686" y="49634"/>
                          <a:pt x="52" y="62919"/>
                        </a:cubicBezTo>
                        <a:cubicBezTo>
                          <a:pt x="1344" y="85430"/>
                          <a:pt x="24408" y="100560"/>
                          <a:pt x="46365" y="105726"/>
                        </a:cubicBezTo>
                        <a:cubicBezTo>
                          <a:pt x="84190" y="114398"/>
                          <a:pt x="124783" y="104250"/>
                          <a:pt x="158180" y="83954"/>
                        </a:cubicBezTo>
                        <a:cubicBezTo>
                          <a:pt x="191392" y="63657"/>
                          <a:pt x="218147" y="34319"/>
                          <a:pt x="241026" y="2768"/>
                        </a:cubicBezTo>
                        <a:lnTo>
                          <a:pt x="76994" y="0"/>
                        </a:ln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78" name="Forma libre: forma 577">
                    <a:extLst>
                      <a:ext uri="{FF2B5EF4-FFF2-40B4-BE49-F238E27FC236}">
                        <a16:creationId xmlns:a16="http://schemas.microsoft.com/office/drawing/2014/main" id="{44A0149E-F2B5-4D2E-8E6E-0400BE534E21}"/>
                      </a:ext>
                    </a:extLst>
                  </p:cNvPr>
                  <p:cNvSpPr/>
                  <p:nvPr/>
                </p:nvSpPr>
                <p:spPr>
                  <a:xfrm>
                    <a:off x="9382402" y="2153783"/>
                    <a:ext cx="241026" cy="108838"/>
                  </a:xfrm>
                  <a:custGeom>
                    <a:avLst/>
                    <a:gdLst>
                      <a:gd name="connsiteX0" fmla="*/ 76810 w 241026"/>
                      <a:gd name="connsiteY0" fmla="*/ 0 h 108838"/>
                      <a:gd name="connsiteX1" fmla="*/ 15736 w 241026"/>
                      <a:gd name="connsiteY1" fmla="*/ 27308 h 108838"/>
                      <a:gd name="connsiteX2" fmla="*/ 52 w 241026"/>
                      <a:gd name="connsiteY2" fmla="*/ 62919 h 108838"/>
                      <a:gd name="connsiteX3" fmla="*/ 46365 w 241026"/>
                      <a:gd name="connsiteY3" fmla="*/ 105726 h 108838"/>
                      <a:gd name="connsiteX4" fmla="*/ 158180 w 241026"/>
                      <a:gd name="connsiteY4" fmla="*/ 83954 h 108838"/>
                      <a:gd name="connsiteX5" fmla="*/ 241026 w 241026"/>
                      <a:gd name="connsiteY5" fmla="*/ 2768 h 108838"/>
                      <a:gd name="connsiteX6" fmla="*/ 76994 w 241026"/>
                      <a:gd name="connsiteY6" fmla="*/ 0 h 108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1026" h="108838">
                        <a:moveTo>
                          <a:pt x="76810" y="0"/>
                        </a:moveTo>
                        <a:cubicBezTo>
                          <a:pt x="53930" y="923"/>
                          <a:pt x="31604" y="10886"/>
                          <a:pt x="15736" y="27308"/>
                        </a:cubicBezTo>
                        <a:cubicBezTo>
                          <a:pt x="6510" y="36903"/>
                          <a:pt x="-686" y="49634"/>
                          <a:pt x="52" y="62919"/>
                        </a:cubicBezTo>
                        <a:cubicBezTo>
                          <a:pt x="1344" y="85430"/>
                          <a:pt x="24408" y="100560"/>
                          <a:pt x="46365" y="105726"/>
                        </a:cubicBezTo>
                        <a:cubicBezTo>
                          <a:pt x="84190" y="114398"/>
                          <a:pt x="124783" y="104250"/>
                          <a:pt x="158180" y="83954"/>
                        </a:cubicBezTo>
                        <a:cubicBezTo>
                          <a:pt x="191392" y="63657"/>
                          <a:pt x="218147" y="34319"/>
                          <a:pt x="241026" y="2768"/>
                        </a:cubicBezTo>
                        <a:lnTo>
                          <a:pt x="76994" y="0"/>
                        </a:ln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579" name="Gráfico 197">
                  <a:extLst>
                    <a:ext uri="{FF2B5EF4-FFF2-40B4-BE49-F238E27FC236}">
                      <a16:creationId xmlns:a16="http://schemas.microsoft.com/office/drawing/2014/main" id="{70F78C75-1F73-4BC5-A9EF-58C37C3FA0CD}"/>
                    </a:ext>
                  </a:extLst>
                </p:cNvPr>
                <p:cNvGrpSpPr/>
                <p:nvPr/>
              </p:nvGrpSpPr>
              <p:grpSpPr>
                <a:xfrm>
                  <a:off x="9372334" y="2120923"/>
                  <a:ext cx="261990" cy="28624"/>
                  <a:chOff x="9372334" y="2120923"/>
                  <a:chExt cx="261990" cy="28624"/>
                </a:xfrm>
              </p:grpSpPr>
              <p:sp>
                <p:nvSpPr>
                  <p:cNvPr id="580" name="Forma libre: forma 579">
                    <a:extLst>
                      <a:ext uri="{FF2B5EF4-FFF2-40B4-BE49-F238E27FC236}">
                        <a16:creationId xmlns:a16="http://schemas.microsoft.com/office/drawing/2014/main" id="{E94C9B93-498C-47A3-BC7C-2A60EC89BF7C}"/>
                      </a:ext>
                    </a:extLst>
                  </p:cNvPr>
                  <p:cNvSpPr/>
                  <p:nvPr/>
                </p:nvSpPr>
                <p:spPr>
                  <a:xfrm>
                    <a:off x="9372334" y="2120923"/>
                    <a:ext cx="261791" cy="28624"/>
                  </a:xfrm>
                  <a:custGeom>
                    <a:avLst/>
                    <a:gdLst>
                      <a:gd name="connsiteX0" fmla="*/ 214745 w 261791"/>
                      <a:gd name="connsiteY0" fmla="*/ 17914 h 28624"/>
                      <a:gd name="connsiteX1" fmla="*/ 78021 w 261791"/>
                      <a:gd name="connsiteY1" fmla="*/ 28432 h 28624"/>
                      <a:gd name="connsiteX2" fmla="*/ 29863 w 261791"/>
                      <a:gd name="connsiteY2" fmla="*/ 24003 h 28624"/>
                      <a:gd name="connsiteX3" fmla="*/ 341 w 261791"/>
                      <a:gd name="connsiteY3" fmla="*/ 8873 h 28624"/>
                      <a:gd name="connsiteX4" fmla="*/ 1263 w 261791"/>
                      <a:gd name="connsiteY4" fmla="*/ 4445 h 28624"/>
                      <a:gd name="connsiteX5" fmla="*/ 15286 w 261791"/>
                      <a:gd name="connsiteY5" fmla="*/ 386 h 28624"/>
                      <a:gd name="connsiteX6" fmla="*/ 33737 w 261791"/>
                      <a:gd name="connsiteY6" fmla="*/ 201 h 28624"/>
                      <a:gd name="connsiteX7" fmla="*/ 221756 w 261791"/>
                      <a:gd name="connsiteY7" fmla="*/ 201 h 28624"/>
                      <a:gd name="connsiteX8" fmla="*/ 260320 w 261791"/>
                      <a:gd name="connsiteY8" fmla="*/ 7951 h 28624"/>
                      <a:gd name="connsiteX9" fmla="*/ 214745 w 261791"/>
                      <a:gd name="connsiteY9" fmla="*/ 17914 h 28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791" h="28624">
                        <a:moveTo>
                          <a:pt x="214745" y="17914"/>
                        </a:moveTo>
                        <a:cubicBezTo>
                          <a:pt x="172307" y="25849"/>
                          <a:pt x="124887" y="29539"/>
                          <a:pt x="78021" y="28432"/>
                        </a:cubicBezTo>
                        <a:cubicBezTo>
                          <a:pt x="61414" y="28063"/>
                          <a:pt x="44624" y="27140"/>
                          <a:pt x="29863" y="24003"/>
                        </a:cubicBezTo>
                        <a:cubicBezTo>
                          <a:pt x="15102" y="20867"/>
                          <a:pt x="2924" y="15331"/>
                          <a:pt x="341" y="8873"/>
                        </a:cubicBezTo>
                        <a:cubicBezTo>
                          <a:pt x="-213" y="7397"/>
                          <a:pt x="-213" y="5921"/>
                          <a:pt x="1263" y="4445"/>
                        </a:cubicBezTo>
                        <a:cubicBezTo>
                          <a:pt x="3662" y="2231"/>
                          <a:pt x="9382" y="939"/>
                          <a:pt x="15286" y="386"/>
                        </a:cubicBezTo>
                        <a:cubicBezTo>
                          <a:pt x="21191" y="17"/>
                          <a:pt x="27833" y="-168"/>
                          <a:pt x="33737" y="201"/>
                        </a:cubicBezTo>
                        <a:lnTo>
                          <a:pt x="221756" y="201"/>
                        </a:lnTo>
                        <a:cubicBezTo>
                          <a:pt x="234303" y="201"/>
                          <a:pt x="269361" y="4261"/>
                          <a:pt x="260320" y="7951"/>
                        </a:cubicBezTo>
                        <a:cubicBezTo>
                          <a:pt x="249987" y="12010"/>
                          <a:pt x="227661" y="15516"/>
                          <a:pt x="214745" y="17914"/>
                        </a:cubicBez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581" name="Forma libre: forma 580">
                    <a:extLst>
                      <a:ext uri="{FF2B5EF4-FFF2-40B4-BE49-F238E27FC236}">
                        <a16:creationId xmlns:a16="http://schemas.microsoft.com/office/drawing/2014/main" id="{4F25510F-6E9D-4EAA-B295-5F79FBA7A5AC}"/>
                      </a:ext>
                    </a:extLst>
                  </p:cNvPr>
                  <p:cNvSpPr/>
                  <p:nvPr/>
                </p:nvSpPr>
                <p:spPr>
                  <a:xfrm>
                    <a:off x="9372334" y="2120923"/>
                    <a:ext cx="261990" cy="28624"/>
                  </a:xfrm>
                  <a:custGeom>
                    <a:avLst/>
                    <a:gdLst>
                      <a:gd name="connsiteX0" fmla="*/ 214745 w 261990"/>
                      <a:gd name="connsiteY0" fmla="*/ 17914 h 28624"/>
                      <a:gd name="connsiteX1" fmla="*/ 78021 w 261990"/>
                      <a:gd name="connsiteY1" fmla="*/ 28432 h 28624"/>
                      <a:gd name="connsiteX2" fmla="*/ 29863 w 261990"/>
                      <a:gd name="connsiteY2" fmla="*/ 24003 h 28624"/>
                      <a:gd name="connsiteX3" fmla="*/ 341 w 261990"/>
                      <a:gd name="connsiteY3" fmla="*/ 8873 h 28624"/>
                      <a:gd name="connsiteX4" fmla="*/ 1263 w 261990"/>
                      <a:gd name="connsiteY4" fmla="*/ 4445 h 28624"/>
                      <a:gd name="connsiteX5" fmla="*/ 15286 w 261990"/>
                      <a:gd name="connsiteY5" fmla="*/ 386 h 28624"/>
                      <a:gd name="connsiteX6" fmla="*/ 33737 w 261990"/>
                      <a:gd name="connsiteY6" fmla="*/ 201 h 28624"/>
                      <a:gd name="connsiteX7" fmla="*/ 221756 w 261990"/>
                      <a:gd name="connsiteY7" fmla="*/ 201 h 28624"/>
                      <a:gd name="connsiteX8" fmla="*/ 260320 w 261990"/>
                      <a:gd name="connsiteY8" fmla="*/ 7951 h 28624"/>
                      <a:gd name="connsiteX9" fmla="*/ 214745 w 261990"/>
                      <a:gd name="connsiteY9" fmla="*/ 17914 h 28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990" h="28624">
                        <a:moveTo>
                          <a:pt x="214745" y="17914"/>
                        </a:moveTo>
                        <a:cubicBezTo>
                          <a:pt x="172307" y="25849"/>
                          <a:pt x="124887" y="29539"/>
                          <a:pt x="78021" y="28432"/>
                        </a:cubicBezTo>
                        <a:cubicBezTo>
                          <a:pt x="61414" y="28063"/>
                          <a:pt x="44624" y="27140"/>
                          <a:pt x="29863" y="24003"/>
                        </a:cubicBezTo>
                        <a:cubicBezTo>
                          <a:pt x="15102" y="20867"/>
                          <a:pt x="2924" y="15331"/>
                          <a:pt x="341" y="8873"/>
                        </a:cubicBezTo>
                        <a:cubicBezTo>
                          <a:pt x="-213" y="7397"/>
                          <a:pt x="-213" y="5921"/>
                          <a:pt x="1263" y="4445"/>
                        </a:cubicBezTo>
                        <a:cubicBezTo>
                          <a:pt x="3662" y="2231"/>
                          <a:pt x="9382" y="939"/>
                          <a:pt x="15286" y="386"/>
                        </a:cubicBezTo>
                        <a:cubicBezTo>
                          <a:pt x="21191" y="17"/>
                          <a:pt x="27833" y="-168"/>
                          <a:pt x="33737" y="201"/>
                        </a:cubicBezTo>
                        <a:lnTo>
                          <a:pt x="221756" y="201"/>
                        </a:lnTo>
                        <a:cubicBezTo>
                          <a:pt x="234303" y="201"/>
                          <a:pt x="270099" y="4445"/>
                          <a:pt x="260320" y="7951"/>
                        </a:cubicBezTo>
                        <a:cubicBezTo>
                          <a:pt x="249618" y="11825"/>
                          <a:pt x="227661" y="15516"/>
                          <a:pt x="214745" y="17914"/>
                        </a:cubicBez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  <p:grpSp>
        <p:nvGrpSpPr>
          <p:cNvPr id="582" name="Gráfico 197">
            <a:extLst>
              <a:ext uri="{FF2B5EF4-FFF2-40B4-BE49-F238E27FC236}">
                <a16:creationId xmlns:a16="http://schemas.microsoft.com/office/drawing/2014/main" id="{C73D1AD1-434C-4A78-A774-C0FDC5263678}"/>
              </a:ext>
            </a:extLst>
          </p:cNvPr>
          <p:cNvGrpSpPr/>
          <p:nvPr/>
        </p:nvGrpSpPr>
        <p:grpSpPr>
          <a:xfrm>
            <a:off x="7837185" y="1822951"/>
            <a:ext cx="1390462" cy="254788"/>
            <a:chOff x="7837185" y="1822951"/>
            <a:chExt cx="1390462" cy="254788"/>
          </a:xfrm>
        </p:grpSpPr>
        <p:grpSp>
          <p:nvGrpSpPr>
            <p:cNvPr id="583" name="Gráfico 197">
              <a:extLst>
                <a:ext uri="{FF2B5EF4-FFF2-40B4-BE49-F238E27FC236}">
                  <a16:creationId xmlns:a16="http://schemas.microsoft.com/office/drawing/2014/main" id="{37C9B5A2-133A-49FF-B499-CF28017D2E36}"/>
                </a:ext>
              </a:extLst>
            </p:cNvPr>
            <p:cNvGrpSpPr/>
            <p:nvPr/>
          </p:nvGrpSpPr>
          <p:grpSpPr>
            <a:xfrm>
              <a:off x="8916558" y="1891959"/>
              <a:ext cx="311089" cy="109231"/>
              <a:chOff x="8916558" y="1891959"/>
              <a:chExt cx="311089" cy="109231"/>
            </a:xfrm>
          </p:grpSpPr>
          <p:sp>
            <p:nvSpPr>
              <p:cNvPr id="584" name="Forma libre: forma 583">
                <a:extLst>
                  <a:ext uri="{FF2B5EF4-FFF2-40B4-BE49-F238E27FC236}">
                    <a16:creationId xmlns:a16="http://schemas.microsoft.com/office/drawing/2014/main" id="{1F7CF52C-1C50-4302-AE8B-5AE994EDC7F4}"/>
                  </a:ext>
                </a:extLst>
              </p:cNvPr>
              <p:cNvSpPr/>
              <p:nvPr/>
            </p:nvSpPr>
            <p:spPr>
              <a:xfrm>
                <a:off x="8959550" y="1891959"/>
                <a:ext cx="83953" cy="109231"/>
              </a:xfrm>
              <a:custGeom>
                <a:avLst/>
                <a:gdLst>
                  <a:gd name="connsiteX0" fmla="*/ 83953 w 83953"/>
                  <a:gd name="connsiteY0" fmla="*/ 54616 h 109231"/>
                  <a:gd name="connsiteX1" fmla="*/ 41884 w 83953"/>
                  <a:gd name="connsiteY1" fmla="*/ 109232 h 109231"/>
                  <a:gd name="connsiteX2" fmla="*/ 0 w 83953"/>
                  <a:gd name="connsiteY2" fmla="*/ 54616 h 109231"/>
                  <a:gd name="connsiteX3" fmla="*/ 42069 w 83953"/>
                  <a:gd name="connsiteY3" fmla="*/ 0 h 109231"/>
                  <a:gd name="connsiteX4" fmla="*/ 83953 w 83953"/>
                  <a:gd name="connsiteY4" fmla="*/ 54616 h 10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953" h="109231">
                    <a:moveTo>
                      <a:pt x="83953" y="54616"/>
                    </a:moveTo>
                    <a:cubicBezTo>
                      <a:pt x="83953" y="84692"/>
                      <a:pt x="65133" y="109232"/>
                      <a:pt x="41884" y="109232"/>
                    </a:cubicBezTo>
                    <a:cubicBezTo>
                      <a:pt x="18820" y="109232"/>
                      <a:pt x="0" y="84692"/>
                      <a:pt x="0" y="54616"/>
                    </a:cubicBezTo>
                    <a:cubicBezTo>
                      <a:pt x="0" y="24540"/>
                      <a:pt x="18820" y="0"/>
                      <a:pt x="42069" y="0"/>
                    </a:cubicBezTo>
                    <a:cubicBezTo>
                      <a:pt x="65133" y="0"/>
                      <a:pt x="83953" y="24540"/>
                      <a:pt x="83953" y="54616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85" name="Forma libre: forma 584">
                <a:extLst>
                  <a:ext uri="{FF2B5EF4-FFF2-40B4-BE49-F238E27FC236}">
                    <a16:creationId xmlns:a16="http://schemas.microsoft.com/office/drawing/2014/main" id="{EB4C9401-00D1-4F18-A7B5-AA10EB51A2CF}"/>
                  </a:ext>
                </a:extLst>
              </p:cNvPr>
              <p:cNvSpPr/>
              <p:nvPr/>
            </p:nvSpPr>
            <p:spPr>
              <a:xfrm>
                <a:off x="8958627" y="1891959"/>
                <a:ext cx="269020" cy="109231"/>
              </a:xfrm>
              <a:custGeom>
                <a:avLst/>
                <a:gdLst>
                  <a:gd name="connsiteX0" fmla="*/ 269020 w 269020"/>
                  <a:gd name="connsiteY0" fmla="*/ 53693 h 109231"/>
                  <a:gd name="connsiteX1" fmla="*/ 227136 w 269020"/>
                  <a:gd name="connsiteY1" fmla="*/ 32290 h 109231"/>
                  <a:gd name="connsiteX2" fmla="*/ 0 w 269020"/>
                  <a:gd name="connsiteY2" fmla="*/ 0 h 109231"/>
                  <a:gd name="connsiteX3" fmla="*/ 0 w 269020"/>
                  <a:gd name="connsiteY3" fmla="*/ 109232 h 109231"/>
                  <a:gd name="connsiteX4" fmla="*/ 227136 w 269020"/>
                  <a:gd name="connsiteY4" fmla="*/ 75097 h 109231"/>
                  <a:gd name="connsiteX5" fmla="*/ 227136 w 269020"/>
                  <a:gd name="connsiteY5" fmla="*/ 75097 h 109231"/>
                  <a:gd name="connsiteX6" fmla="*/ 269020 w 269020"/>
                  <a:gd name="connsiteY6" fmla="*/ 53693 h 10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9020" h="109231">
                    <a:moveTo>
                      <a:pt x="269020" y="53693"/>
                    </a:moveTo>
                    <a:cubicBezTo>
                      <a:pt x="269020" y="46682"/>
                      <a:pt x="250384" y="32290"/>
                      <a:pt x="227136" y="32290"/>
                    </a:cubicBezTo>
                    <a:lnTo>
                      <a:pt x="0" y="0"/>
                    </a:lnTo>
                    <a:lnTo>
                      <a:pt x="0" y="109232"/>
                    </a:lnTo>
                    <a:cubicBezTo>
                      <a:pt x="0" y="109232"/>
                      <a:pt x="227136" y="75097"/>
                      <a:pt x="227136" y="75097"/>
                    </a:cubicBezTo>
                    <a:lnTo>
                      <a:pt x="227136" y="75097"/>
                    </a:lnTo>
                    <a:cubicBezTo>
                      <a:pt x="250200" y="75097"/>
                      <a:pt x="269020" y="58306"/>
                      <a:pt x="269020" y="53693"/>
                    </a:cubicBezTo>
                    <a:close/>
                  </a:path>
                </a:pathLst>
              </a:custGeom>
              <a:solidFill>
                <a:srgbClr val="1A2E3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586" name="Gráfico 197">
                <a:extLst>
                  <a:ext uri="{FF2B5EF4-FFF2-40B4-BE49-F238E27FC236}">
                    <a16:creationId xmlns:a16="http://schemas.microsoft.com/office/drawing/2014/main" id="{6AF2F5FF-A01A-4D03-905B-2C5B2BB0A19F}"/>
                  </a:ext>
                </a:extLst>
              </p:cNvPr>
              <p:cNvGrpSpPr/>
              <p:nvPr/>
            </p:nvGrpSpPr>
            <p:grpSpPr>
              <a:xfrm>
                <a:off x="8916558" y="1891959"/>
                <a:ext cx="83953" cy="109231"/>
                <a:chOff x="8916558" y="1891959"/>
                <a:chExt cx="83953" cy="109231"/>
              </a:xfrm>
            </p:grpSpPr>
            <p:sp>
              <p:nvSpPr>
                <p:cNvPr id="587" name="Forma libre: forma 586">
                  <a:extLst>
                    <a:ext uri="{FF2B5EF4-FFF2-40B4-BE49-F238E27FC236}">
                      <a16:creationId xmlns:a16="http://schemas.microsoft.com/office/drawing/2014/main" id="{DB9C36C2-06B4-487F-90FD-6C9ADBA72565}"/>
                    </a:ext>
                  </a:extLst>
                </p:cNvPr>
                <p:cNvSpPr/>
                <p:nvPr/>
              </p:nvSpPr>
              <p:spPr>
                <a:xfrm>
                  <a:off x="8916558" y="1891959"/>
                  <a:ext cx="83953" cy="109231"/>
                </a:xfrm>
                <a:custGeom>
                  <a:avLst/>
                  <a:gdLst>
                    <a:gd name="connsiteX0" fmla="*/ 83954 w 83953"/>
                    <a:gd name="connsiteY0" fmla="*/ 54616 h 109231"/>
                    <a:gd name="connsiteX1" fmla="*/ 41884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4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4" y="54616"/>
                      </a:moveTo>
                      <a:cubicBezTo>
                        <a:pt x="83954" y="84692"/>
                        <a:pt x="65133" y="109232"/>
                        <a:pt x="41884" y="109232"/>
                      </a:cubicBezTo>
                      <a:cubicBezTo>
                        <a:pt x="18820" y="109232"/>
                        <a:pt x="0" y="84692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133" y="0"/>
                        <a:pt x="83954" y="24540"/>
                        <a:pt x="83954" y="54616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88" name="Forma libre: forma 587">
                  <a:extLst>
                    <a:ext uri="{FF2B5EF4-FFF2-40B4-BE49-F238E27FC236}">
                      <a16:creationId xmlns:a16="http://schemas.microsoft.com/office/drawing/2014/main" id="{4BB96B74-B53A-484B-ABC5-4A67C7388969}"/>
                    </a:ext>
                  </a:extLst>
                </p:cNvPr>
                <p:cNvSpPr/>
                <p:nvPr/>
              </p:nvSpPr>
              <p:spPr>
                <a:xfrm>
                  <a:off x="8916558" y="1891959"/>
                  <a:ext cx="83953" cy="109231"/>
                </a:xfrm>
                <a:custGeom>
                  <a:avLst/>
                  <a:gdLst>
                    <a:gd name="connsiteX0" fmla="*/ 83954 w 83953"/>
                    <a:gd name="connsiteY0" fmla="*/ 54616 h 109231"/>
                    <a:gd name="connsiteX1" fmla="*/ 41884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4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4" y="54616"/>
                      </a:moveTo>
                      <a:cubicBezTo>
                        <a:pt x="83954" y="84692"/>
                        <a:pt x="65133" y="109232"/>
                        <a:pt x="41884" y="109232"/>
                      </a:cubicBezTo>
                      <a:cubicBezTo>
                        <a:pt x="18820" y="109232"/>
                        <a:pt x="0" y="84692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133" y="0"/>
                        <a:pt x="83954" y="24540"/>
                        <a:pt x="83954" y="54616"/>
                      </a:cubicBezTo>
                      <a:close/>
                    </a:path>
                  </a:pathLst>
                </a:custGeom>
                <a:noFill/>
                <a:ln w="1215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589" name="Gráfico 197">
              <a:extLst>
                <a:ext uri="{FF2B5EF4-FFF2-40B4-BE49-F238E27FC236}">
                  <a16:creationId xmlns:a16="http://schemas.microsoft.com/office/drawing/2014/main" id="{1342CBE3-8586-45CF-8AAC-9DE2DFB94759}"/>
                </a:ext>
              </a:extLst>
            </p:cNvPr>
            <p:cNvGrpSpPr/>
            <p:nvPr/>
          </p:nvGrpSpPr>
          <p:grpSpPr>
            <a:xfrm>
              <a:off x="8607868" y="1823689"/>
              <a:ext cx="523648" cy="245956"/>
              <a:chOff x="8607868" y="1823689"/>
              <a:chExt cx="523648" cy="245956"/>
            </a:xfrm>
          </p:grpSpPr>
          <p:sp>
            <p:nvSpPr>
              <p:cNvPr id="590" name="Forma libre: forma 589">
                <a:extLst>
                  <a:ext uri="{FF2B5EF4-FFF2-40B4-BE49-F238E27FC236}">
                    <a16:creationId xmlns:a16="http://schemas.microsoft.com/office/drawing/2014/main" id="{76939C1A-0447-4A29-9B47-28B3E29F4EC4}"/>
                  </a:ext>
                </a:extLst>
              </p:cNvPr>
              <p:cNvSpPr/>
              <p:nvPr/>
            </p:nvSpPr>
            <p:spPr>
              <a:xfrm>
                <a:off x="8607868" y="1823689"/>
                <a:ext cx="523648" cy="245956"/>
              </a:xfrm>
              <a:custGeom>
                <a:avLst/>
                <a:gdLst>
                  <a:gd name="connsiteX0" fmla="*/ 523648 w 523648"/>
                  <a:gd name="connsiteY0" fmla="*/ 123070 h 245956"/>
                  <a:gd name="connsiteX1" fmla="*/ 429547 w 523648"/>
                  <a:gd name="connsiteY1" fmla="*/ 0 h 245956"/>
                  <a:gd name="connsiteX2" fmla="*/ 369 w 523648"/>
                  <a:gd name="connsiteY2" fmla="*/ 0 h 245956"/>
                  <a:gd name="connsiteX3" fmla="*/ 0 w 523648"/>
                  <a:gd name="connsiteY3" fmla="*/ 245956 h 245956"/>
                  <a:gd name="connsiteX4" fmla="*/ 429547 w 523648"/>
                  <a:gd name="connsiteY4" fmla="*/ 245956 h 245956"/>
                  <a:gd name="connsiteX5" fmla="*/ 523648 w 523648"/>
                  <a:gd name="connsiteY5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648" h="245956">
                    <a:moveTo>
                      <a:pt x="523648" y="123070"/>
                    </a:moveTo>
                    <a:cubicBezTo>
                      <a:pt x="523648" y="55169"/>
                      <a:pt x="481579" y="0"/>
                      <a:pt x="429547" y="0"/>
                    </a:cubicBezTo>
                    <a:lnTo>
                      <a:pt x="369" y="0"/>
                    </a:lnTo>
                    <a:lnTo>
                      <a:pt x="0" y="245956"/>
                    </a:lnTo>
                    <a:lnTo>
                      <a:pt x="429547" y="245956"/>
                    </a:lnTo>
                    <a:cubicBezTo>
                      <a:pt x="481395" y="245771"/>
                      <a:pt x="523648" y="190787"/>
                      <a:pt x="523648" y="123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1" name="Forma libre: forma 590">
                <a:extLst>
                  <a:ext uri="{FF2B5EF4-FFF2-40B4-BE49-F238E27FC236}">
                    <a16:creationId xmlns:a16="http://schemas.microsoft.com/office/drawing/2014/main" id="{C6E90973-BA7D-4E9C-9AC7-2836FAD00D3A}"/>
                  </a:ext>
                </a:extLst>
              </p:cNvPr>
              <p:cNvSpPr/>
              <p:nvPr/>
            </p:nvSpPr>
            <p:spPr>
              <a:xfrm>
                <a:off x="8607868" y="1823689"/>
                <a:ext cx="523648" cy="245956"/>
              </a:xfrm>
              <a:custGeom>
                <a:avLst/>
                <a:gdLst>
                  <a:gd name="connsiteX0" fmla="*/ 523648 w 523648"/>
                  <a:gd name="connsiteY0" fmla="*/ 123070 h 245956"/>
                  <a:gd name="connsiteX1" fmla="*/ 429547 w 523648"/>
                  <a:gd name="connsiteY1" fmla="*/ 0 h 245956"/>
                  <a:gd name="connsiteX2" fmla="*/ 369 w 523648"/>
                  <a:gd name="connsiteY2" fmla="*/ 0 h 245956"/>
                  <a:gd name="connsiteX3" fmla="*/ 0 w 523648"/>
                  <a:gd name="connsiteY3" fmla="*/ 245956 h 245956"/>
                  <a:gd name="connsiteX4" fmla="*/ 429547 w 523648"/>
                  <a:gd name="connsiteY4" fmla="*/ 245956 h 245956"/>
                  <a:gd name="connsiteX5" fmla="*/ 523648 w 523648"/>
                  <a:gd name="connsiteY5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648" h="245956">
                    <a:moveTo>
                      <a:pt x="523648" y="123070"/>
                    </a:moveTo>
                    <a:cubicBezTo>
                      <a:pt x="523648" y="55169"/>
                      <a:pt x="481579" y="0"/>
                      <a:pt x="429547" y="0"/>
                    </a:cubicBezTo>
                    <a:lnTo>
                      <a:pt x="369" y="0"/>
                    </a:lnTo>
                    <a:lnTo>
                      <a:pt x="0" y="245956"/>
                    </a:lnTo>
                    <a:lnTo>
                      <a:pt x="429547" y="245956"/>
                    </a:lnTo>
                    <a:cubicBezTo>
                      <a:pt x="481395" y="245771"/>
                      <a:pt x="523648" y="190787"/>
                      <a:pt x="523648" y="123070"/>
                    </a:cubicBezTo>
                    <a:close/>
                  </a:path>
                </a:pathLst>
              </a:custGeom>
              <a:noFill/>
              <a:ln w="1215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592" name="Gráfico 197">
              <a:extLst>
                <a:ext uri="{FF2B5EF4-FFF2-40B4-BE49-F238E27FC236}">
                  <a16:creationId xmlns:a16="http://schemas.microsoft.com/office/drawing/2014/main" id="{77D7E246-F548-4902-AE96-88486CAA2135}"/>
                </a:ext>
              </a:extLst>
            </p:cNvPr>
            <p:cNvGrpSpPr/>
            <p:nvPr/>
          </p:nvGrpSpPr>
          <p:grpSpPr>
            <a:xfrm>
              <a:off x="8513766" y="1822951"/>
              <a:ext cx="188573" cy="245956"/>
              <a:chOff x="8513766" y="1822951"/>
              <a:chExt cx="188573" cy="245956"/>
            </a:xfrm>
          </p:grpSpPr>
          <p:sp>
            <p:nvSpPr>
              <p:cNvPr id="593" name="Forma libre: forma 592">
                <a:extLst>
                  <a:ext uri="{FF2B5EF4-FFF2-40B4-BE49-F238E27FC236}">
                    <a16:creationId xmlns:a16="http://schemas.microsoft.com/office/drawing/2014/main" id="{A7FE12D2-A67F-4E91-993A-18AC9FFA3EA2}"/>
                  </a:ext>
                </a:extLst>
              </p:cNvPr>
              <p:cNvSpPr/>
              <p:nvPr/>
            </p:nvSpPr>
            <p:spPr>
              <a:xfrm>
                <a:off x="8513766" y="1822951"/>
                <a:ext cx="188573" cy="245956"/>
              </a:xfrm>
              <a:custGeom>
                <a:avLst/>
                <a:gdLst>
                  <a:gd name="connsiteX0" fmla="*/ 188573 w 188573"/>
                  <a:gd name="connsiteY0" fmla="*/ 123070 h 245956"/>
                  <a:gd name="connsiteX1" fmla="*/ 94102 w 188573"/>
                  <a:gd name="connsiteY1" fmla="*/ 245956 h 245956"/>
                  <a:gd name="connsiteX2" fmla="*/ 1 w 188573"/>
                  <a:gd name="connsiteY2" fmla="*/ 122886 h 245956"/>
                  <a:gd name="connsiteX3" fmla="*/ 94471 w 188573"/>
                  <a:gd name="connsiteY3" fmla="*/ 0 h 245956"/>
                  <a:gd name="connsiteX4" fmla="*/ 188573 w 188573"/>
                  <a:gd name="connsiteY4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573" h="245956">
                    <a:moveTo>
                      <a:pt x="188573" y="123070"/>
                    </a:moveTo>
                    <a:cubicBezTo>
                      <a:pt x="188573" y="190971"/>
                      <a:pt x="146135" y="245956"/>
                      <a:pt x="94102" y="245956"/>
                    </a:cubicBezTo>
                    <a:cubicBezTo>
                      <a:pt x="42070" y="245956"/>
                      <a:pt x="-184" y="190787"/>
                      <a:pt x="1" y="122886"/>
                    </a:cubicBezTo>
                    <a:cubicBezTo>
                      <a:pt x="1" y="54985"/>
                      <a:pt x="42439" y="0"/>
                      <a:pt x="94471" y="0"/>
                    </a:cubicBezTo>
                    <a:cubicBezTo>
                      <a:pt x="146504" y="0"/>
                      <a:pt x="188758" y="55169"/>
                      <a:pt x="188573" y="12307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94" name="Forma libre: forma 593">
                <a:extLst>
                  <a:ext uri="{FF2B5EF4-FFF2-40B4-BE49-F238E27FC236}">
                    <a16:creationId xmlns:a16="http://schemas.microsoft.com/office/drawing/2014/main" id="{1C0552AC-ECB2-4D7C-BA82-5D0A9C3928BC}"/>
                  </a:ext>
                </a:extLst>
              </p:cNvPr>
              <p:cNvSpPr/>
              <p:nvPr/>
            </p:nvSpPr>
            <p:spPr>
              <a:xfrm>
                <a:off x="8513766" y="1822951"/>
                <a:ext cx="188573" cy="245956"/>
              </a:xfrm>
              <a:custGeom>
                <a:avLst/>
                <a:gdLst>
                  <a:gd name="connsiteX0" fmla="*/ 188573 w 188573"/>
                  <a:gd name="connsiteY0" fmla="*/ 123070 h 245956"/>
                  <a:gd name="connsiteX1" fmla="*/ 94102 w 188573"/>
                  <a:gd name="connsiteY1" fmla="*/ 245956 h 245956"/>
                  <a:gd name="connsiteX2" fmla="*/ 1 w 188573"/>
                  <a:gd name="connsiteY2" fmla="*/ 122886 h 245956"/>
                  <a:gd name="connsiteX3" fmla="*/ 94471 w 188573"/>
                  <a:gd name="connsiteY3" fmla="*/ 0 h 245956"/>
                  <a:gd name="connsiteX4" fmla="*/ 188573 w 188573"/>
                  <a:gd name="connsiteY4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573" h="245956">
                    <a:moveTo>
                      <a:pt x="188573" y="123070"/>
                    </a:moveTo>
                    <a:cubicBezTo>
                      <a:pt x="188573" y="190971"/>
                      <a:pt x="146135" y="245956"/>
                      <a:pt x="94102" y="245956"/>
                    </a:cubicBezTo>
                    <a:cubicBezTo>
                      <a:pt x="42070" y="245956"/>
                      <a:pt x="-184" y="190787"/>
                      <a:pt x="1" y="122886"/>
                    </a:cubicBezTo>
                    <a:cubicBezTo>
                      <a:pt x="1" y="54985"/>
                      <a:pt x="42439" y="0"/>
                      <a:pt x="94471" y="0"/>
                    </a:cubicBezTo>
                    <a:cubicBezTo>
                      <a:pt x="146504" y="0"/>
                      <a:pt x="188758" y="55169"/>
                      <a:pt x="188573" y="123070"/>
                    </a:cubicBezTo>
                    <a:close/>
                  </a:path>
                </a:pathLst>
              </a:custGeom>
              <a:noFill/>
              <a:ln w="1215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595" name="Gráfico 197">
              <a:extLst>
                <a:ext uri="{FF2B5EF4-FFF2-40B4-BE49-F238E27FC236}">
                  <a16:creationId xmlns:a16="http://schemas.microsoft.com/office/drawing/2014/main" id="{E2D7568B-27D6-4316-8438-BF52749FCBF4}"/>
                </a:ext>
              </a:extLst>
            </p:cNvPr>
            <p:cNvGrpSpPr/>
            <p:nvPr/>
          </p:nvGrpSpPr>
          <p:grpSpPr>
            <a:xfrm>
              <a:off x="7837185" y="1824778"/>
              <a:ext cx="801865" cy="252961"/>
              <a:chOff x="7837185" y="1824778"/>
              <a:chExt cx="801865" cy="252961"/>
            </a:xfrm>
          </p:grpSpPr>
          <p:grpSp>
            <p:nvGrpSpPr>
              <p:cNvPr id="596" name="Gráfico 197">
                <a:extLst>
                  <a:ext uri="{FF2B5EF4-FFF2-40B4-BE49-F238E27FC236}">
                    <a16:creationId xmlns:a16="http://schemas.microsoft.com/office/drawing/2014/main" id="{B67BB6CC-91D1-46EE-9E4B-A1AEBB531A92}"/>
                  </a:ext>
                </a:extLst>
              </p:cNvPr>
              <p:cNvGrpSpPr/>
              <p:nvPr/>
            </p:nvGrpSpPr>
            <p:grpSpPr>
              <a:xfrm>
                <a:off x="7903212" y="1891959"/>
                <a:ext cx="735838" cy="109231"/>
                <a:chOff x="7903212" y="1891959"/>
                <a:chExt cx="735838" cy="109231"/>
              </a:xfrm>
            </p:grpSpPr>
            <p:sp>
              <p:nvSpPr>
                <p:cNvPr id="597" name="Forma libre: forma 596">
                  <a:extLst>
                    <a:ext uri="{FF2B5EF4-FFF2-40B4-BE49-F238E27FC236}">
                      <a16:creationId xmlns:a16="http://schemas.microsoft.com/office/drawing/2014/main" id="{04185A54-3A55-4614-902D-454027A5B723}"/>
                    </a:ext>
                  </a:extLst>
                </p:cNvPr>
                <p:cNvSpPr/>
                <p:nvPr/>
              </p:nvSpPr>
              <p:spPr>
                <a:xfrm>
                  <a:off x="7946204" y="1891959"/>
                  <a:ext cx="83953" cy="109231"/>
                </a:xfrm>
                <a:custGeom>
                  <a:avLst/>
                  <a:gdLst>
                    <a:gd name="connsiteX0" fmla="*/ 83953 w 83953"/>
                    <a:gd name="connsiteY0" fmla="*/ 54616 h 109231"/>
                    <a:gd name="connsiteX1" fmla="*/ 41884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3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3" y="54616"/>
                      </a:moveTo>
                      <a:cubicBezTo>
                        <a:pt x="83953" y="84692"/>
                        <a:pt x="65133" y="109232"/>
                        <a:pt x="41884" y="109232"/>
                      </a:cubicBezTo>
                      <a:cubicBezTo>
                        <a:pt x="18820" y="109232"/>
                        <a:pt x="0" y="84692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133" y="0"/>
                        <a:pt x="83953" y="24540"/>
                        <a:pt x="83953" y="54616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598" name="Forma libre: forma 597">
                  <a:extLst>
                    <a:ext uri="{FF2B5EF4-FFF2-40B4-BE49-F238E27FC236}">
                      <a16:creationId xmlns:a16="http://schemas.microsoft.com/office/drawing/2014/main" id="{EF28E051-86B4-49CD-BDE1-96A7DB424DD5}"/>
                    </a:ext>
                  </a:extLst>
                </p:cNvPr>
                <p:cNvSpPr/>
                <p:nvPr/>
              </p:nvSpPr>
              <p:spPr>
                <a:xfrm>
                  <a:off x="7945466" y="1891959"/>
                  <a:ext cx="693584" cy="109231"/>
                </a:xfrm>
                <a:custGeom>
                  <a:avLst/>
                  <a:gdLst>
                    <a:gd name="connsiteX0" fmla="*/ 693400 w 693584"/>
                    <a:gd name="connsiteY0" fmla="*/ 54616 h 109231"/>
                    <a:gd name="connsiteX1" fmla="*/ 651516 w 693584"/>
                    <a:gd name="connsiteY1" fmla="*/ 0 h 109231"/>
                    <a:gd name="connsiteX2" fmla="*/ 0 w 693584"/>
                    <a:gd name="connsiteY2" fmla="*/ 0 h 109231"/>
                    <a:gd name="connsiteX3" fmla="*/ 0 w 693584"/>
                    <a:gd name="connsiteY3" fmla="*/ 109232 h 109231"/>
                    <a:gd name="connsiteX4" fmla="*/ 651700 w 693584"/>
                    <a:gd name="connsiteY4" fmla="*/ 109232 h 109231"/>
                    <a:gd name="connsiteX5" fmla="*/ 651700 w 693584"/>
                    <a:gd name="connsiteY5" fmla="*/ 109232 h 109231"/>
                    <a:gd name="connsiteX6" fmla="*/ 693585 w 693584"/>
                    <a:gd name="connsiteY6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3584" h="109231">
                      <a:moveTo>
                        <a:pt x="693400" y="54616"/>
                      </a:moveTo>
                      <a:cubicBezTo>
                        <a:pt x="693400" y="24540"/>
                        <a:pt x="674764" y="0"/>
                        <a:pt x="651516" y="0"/>
                      </a:cubicBezTo>
                      <a:lnTo>
                        <a:pt x="0" y="0"/>
                      </a:lnTo>
                      <a:lnTo>
                        <a:pt x="0" y="109232"/>
                      </a:lnTo>
                      <a:cubicBezTo>
                        <a:pt x="0" y="109232"/>
                        <a:pt x="651700" y="109232"/>
                        <a:pt x="651700" y="109232"/>
                      </a:cubicBezTo>
                      <a:lnTo>
                        <a:pt x="651700" y="109232"/>
                      </a:lnTo>
                      <a:cubicBezTo>
                        <a:pt x="674764" y="109232"/>
                        <a:pt x="693400" y="84692"/>
                        <a:pt x="693585" y="546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15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grpSp>
              <p:nvGrpSpPr>
                <p:cNvPr id="599" name="Gráfico 197">
                  <a:extLst>
                    <a:ext uri="{FF2B5EF4-FFF2-40B4-BE49-F238E27FC236}">
                      <a16:creationId xmlns:a16="http://schemas.microsoft.com/office/drawing/2014/main" id="{8B170434-2E18-4C57-94AE-BA2F7026C05B}"/>
                    </a:ext>
                  </a:extLst>
                </p:cNvPr>
                <p:cNvGrpSpPr/>
                <p:nvPr/>
              </p:nvGrpSpPr>
              <p:grpSpPr>
                <a:xfrm>
                  <a:off x="7903212" y="1891959"/>
                  <a:ext cx="83953" cy="109231"/>
                  <a:chOff x="7903212" y="1891959"/>
                  <a:chExt cx="83953" cy="109231"/>
                </a:xfrm>
              </p:grpSpPr>
              <p:sp>
                <p:nvSpPr>
                  <p:cNvPr id="600" name="Forma libre: forma 599">
                    <a:extLst>
                      <a:ext uri="{FF2B5EF4-FFF2-40B4-BE49-F238E27FC236}">
                        <a16:creationId xmlns:a16="http://schemas.microsoft.com/office/drawing/2014/main" id="{25C64B01-15A8-45FA-933D-9D63B2FB17F8}"/>
                      </a:ext>
                    </a:extLst>
                  </p:cNvPr>
                  <p:cNvSpPr/>
                  <p:nvPr/>
                </p:nvSpPr>
                <p:spPr>
                  <a:xfrm>
                    <a:off x="7903212" y="1891959"/>
                    <a:ext cx="83953" cy="109231"/>
                  </a:xfrm>
                  <a:custGeom>
                    <a:avLst/>
                    <a:gdLst>
                      <a:gd name="connsiteX0" fmla="*/ 83953 w 83953"/>
                      <a:gd name="connsiteY0" fmla="*/ 54616 h 109231"/>
                      <a:gd name="connsiteX1" fmla="*/ 41884 w 83953"/>
                      <a:gd name="connsiteY1" fmla="*/ 109232 h 109231"/>
                      <a:gd name="connsiteX2" fmla="*/ 0 w 83953"/>
                      <a:gd name="connsiteY2" fmla="*/ 54616 h 109231"/>
                      <a:gd name="connsiteX3" fmla="*/ 42069 w 83953"/>
                      <a:gd name="connsiteY3" fmla="*/ 0 h 109231"/>
                      <a:gd name="connsiteX4" fmla="*/ 83953 w 83953"/>
                      <a:gd name="connsiteY4" fmla="*/ 54616 h 109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953" h="109231">
                        <a:moveTo>
                          <a:pt x="83953" y="54616"/>
                        </a:moveTo>
                        <a:cubicBezTo>
                          <a:pt x="83953" y="84692"/>
                          <a:pt x="65133" y="109232"/>
                          <a:pt x="41884" y="109232"/>
                        </a:cubicBezTo>
                        <a:cubicBezTo>
                          <a:pt x="18820" y="109232"/>
                          <a:pt x="0" y="84692"/>
                          <a:pt x="0" y="54616"/>
                        </a:cubicBezTo>
                        <a:cubicBezTo>
                          <a:pt x="0" y="24540"/>
                          <a:pt x="18820" y="0"/>
                          <a:pt x="42069" y="0"/>
                        </a:cubicBezTo>
                        <a:cubicBezTo>
                          <a:pt x="65133" y="0"/>
                          <a:pt x="83953" y="24540"/>
                          <a:pt x="83953" y="54616"/>
                        </a:cubicBez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01" name="Forma libre: forma 600">
                    <a:extLst>
                      <a:ext uri="{FF2B5EF4-FFF2-40B4-BE49-F238E27FC236}">
                        <a16:creationId xmlns:a16="http://schemas.microsoft.com/office/drawing/2014/main" id="{4628FA20-AF3F-4818-8F6E-55A8947D9370}"/>
                      </a:ext>
                    </a:extLst>
                  </p:cNvPr>
                  <p:cNvSpPr/>
                  <p:nvPr/>
                </p:nvSpPr>
                <p:spPr>
                  <a:xfrm>
                    <a:off x="7903212" y="1891959"/>
                    <a:ext cx="83953" cy="109231"/>
                  </a:xfrm>
                  <a:custGeom>
                    <a:avLst/>
                    <a:gdLst>
                      <a:gd name="connsiteX0" fmla="*/ 83953 w 83953"/>
                      <a:gd name="connsiteY0" fmla="*/ 54616 h 109231"/>
                      <a:gd name="connsiteX1" fmla="*/ 41884 w 83953"/>
                      <a:gd name="connsiteY1" fmla="*/ 109232 h 109231"/>
                      <a:gd name="connsiteX2" fmla="*/ 0 w 83953"/>
                      <a:gd name="connsiteY2" fmla="*/ 54616 h 109231"/>
                      <a:gd name="connsiteX3" fmla="*/ 42069 w 83953"/>
                      <a:gd name="connsiteY3" fmla="*/ 0 h 109231"/>
                      <a:gd name="connsiteX4" fmla="*/ 83953 w 83953"/>
                      <a:gd name="connsiteY4" fmla="*/ 54616 h 109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953" h="109231">
                        <a:moveTo>
                          <a:pt x="83953" y="54616"/>
                        </a:moveTo>
                        <a:cubicBezTo>
                          <a:pt x="83953" y="84692"/>
                          <a:pt x="65133" y="109232"/>
                          <a:pt x="41884" y="109232"/>
                        </a:cubicBezTo>
                        <a:cubicBezTo>
                          <a:pt x="18820" y="109232"/>
                          <a:pt x="0" y="84692"/>
                          <a:pt x="0" y="54616"/>
                        </a:cubicBezTo>
                        <a:cubicBezTo>
                          <a:pt x="0" y="24540"/>
                          <a:pt x="18820" y="0"/>
                          <a:pt x="42069" y="0"/>
                        </a:cubicBezTo>
                        <a:cubicBezTo>
                          <a:pt x="65133" y="0"/>
                          <a:pt x="83953" y="24540"/>
                          <a:pt x="83953" y="54616"/>
                        </a:cubicBez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  <p:grpSp>
            <p:nvGrpSpPr>
              <p:cNvPr id="602" name="Gráfico 197">
                <a:extLst>
                  <a:ext uri="{FF2B5EF4-FFF2-40B4-BE49-F238E27FC236}">
                    <a16:creationId xmlns:a16="http://schemas.microsoft.com/office/drawing/2014/main" id="{2AD0F7EB-A42E-4C8A-8041-0DB946F77860}"/>
                  </a:ext>
                </a:extLst>
              </p:cNvPr>
              <p:cNvGrpSpPr/>
              <p:nvPr/>
            </p:nvGrpSpPr>
            <p:grpSpPr>
              <a:xfrm>
                <a:off x="7837185" y="1824778"/>
                <a:ext cx="261990" cy="252961"/>
                <a:chOff x="7837185" y="1824778"/>
                <a:chExt cx="261990" cy="252961"/>
              </a:xfrm>
            </p:grpSpPr>
            <p:grpSp>
              <p:nvGrpSpPr>
                <p:cNvPr id="603" name="Gráfico 197">
                  <a:extLst>
                    <a:ext uri="{FF2B5EF4-FFF2-40B4-BE49-F238E27FC236}">
                      <a16:creationId xmlns:a16="http://schemas.microsoft.com/office/drawing/2014/main" id="{570CA78C-1815-4A1E-97B9-9CA24823E6CC}"/>
                    </a:ext>
                  </a:extLst>
                </p:cNvPr>
                <p:cNvGrpSpPr/>
                <p:nvPr/>
              </p:nvGrpSpPr>
              <p:grpSpPr>
                <a:xfrm>
                  <a:off x="7844140" y="1824778"/>
                  <a:ext cx="245615" cy="109019"/>
                  <a:chOff x="7844140" y="1824778"/>
                  <a:chExt cx="245615" cy="109019"/>
                </a:xfrm>
              </p:grpSpPr>
              <p:sp>
                <p:nvSpPr>
                  <p:cNvPr id="604" name="Forma libre: forma 603">
                    <a:extLst>
                      <a:ext uri="{FF2B5EF4-FFF2-40B4-BE49-F238E27FC236}">
                        <a16:creationId xmlns:a16="http://schemas.microsoft.com/office/drawing/2014/main" id="{B11FBEA5-0BD4-42E6-910F-FDE9A06DC835}"/>
                      </a:ext>
                    </a:extLst>
                  </p:cNvPr>
                  <p:cNvSpPr/>
                  <p:nvPr/>
                </p:nvSpPr>
                <p:spPr>
                  <a:xfrm>
                    <a:off x="7844140" y="1824778"/>
                    <a:ext cx="245615" cy="109019"/>
                  </a:xfrm>
                  <a:custGeom>
                    <a:avLst/>
                    <a:gdLst>
                      <a:gd name="connsiteX0" fmla="*/ 82690 w 245615"/>
                      <a:gd name="connsiteY0" fmla="*/ 108881 h 109019"/>
                      <a:gd name="connsiteX1" fmla="*/ 19218 w 245615"/>
                      <a:gd name="connsiteY1" fmla="*/ 87477 h 109019"/>
                      <a:gd name="connsiteX2" fmla="*/ 29 w 245615"/>
                      <a:gd name="connsiteY2" fmla="*/ 53527 h 109019"/>
                      <a:gd name="connsiteX3" fmla="*/ 42098 w 245615"/>
                      <a:gd name="connsiteY3" fmla="*/ 6476 h 109019"/>
                      <a:gd name="connsiteX4" fmla="*/ 155389 w 245615"/>
                      <a:gd name="connsiteY4" fmla="*/ 17362 h 109019"/>
                      <a:gd name="connsiteX5" fmla="*/ 245616 w 245615"/>
                      <a:gd name="connsiteY5" fmla="*/ 90245 h 109019"/>
                      <a:gd name="connsiteX6" fmla="*/ 82506 w 245615"/>
                      <a:gd name="connsiteY6" fmla="*/ 108881 h 109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615" h="109019">
                        <a:moveTo>
                          <a:pt x="82690" y="108881"/>
                        </a:moveTo>
                        <a:cubicBezTo>
                          <a:pt x="59811" y="110172"/>
                          <a:pt x="36562" y="102423"/>
                          <a:pt x="19218" y="87477"/>
                        </a:cubicBezTo>
                        <a:cubicBezTo>
                          <a:pt x="9070" y="78805"/>
                          <a:pt x="582" y="66996"/>
                          <a:pt x="29" y="53527"/>
                        </a:cubicBezTo>
                        <a:cubicBezTo>
                          <a:pt x="-894" y="31016"/>
                          <a:pt x="20694" y="13672"/>
                          <a:pt x="42098" y="6476"/>
                        </a:cubicBezTo>
                        <a:cubicBezTo>
                          <a:pt x="79000" y="-5886"/>
                          <a:pt x="120331" y="387"/>
                          <a:pt x="155389" y="17362"/>
                        </a:cubicBezTo>
                        <a:cubicBezTo>
                          <a:pt x="190446" y="34337"/>
                          <a:pt x="219784" y="61092"/>
                          <a:pt x="245616" y="90245"/>
                        </a:cubicBezTo>
                        <a:lnTo>
                          <a:pt x="82506" y="108881"/>
                        </a:ln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05" name="Forma libre: forma 604">
                    <a:extLst>
                      <a:ext uri="{FF2B5EF4-FFF2-40B4-BE49-F238E27FC236}">
                        <a16:creationId xmlns:a16="http://schemas.microsoft.com/office/drawing/2014/main" id="{79667347-B2A3-4616-8831-3087347993E0}"/>
                      </a:ext>
                    </a:extLst>
                  </p:cNvPr>
                  <p:cNvSpPr/>
                  <p:nvPr/>
                </p:nvSpPr>
                <p:spPr>
                  <a:xfrm>
                    <a:off x="7844140" y="1824778"/>
                    <a:ext cx="245615" cy="109019"/>
                  </a:xfrm>
                  <a:custGeom>
                    <a:avLst/>
                    <a:gdLst>
                      <a:gd name="connsiteX0" fmla="*/ 82690 w 245615"/>
                      <a:gd name="connsiteY0" fmla="*/ 108881 h 109019"/>
                      <a:gd name="connsiteX1" fmla="*/ 19218 w 245615"/>
                      <a:gd name="connsiteY1" fmla="*/ 87477 h 109019"/>
                      <a:gd name="connsiteX2" fmla="*/ 29 w 245615"/>
                      <a:gd name="connsiteY2" fmla="*/ 53527 h 109019"/>
                      <a:gd name="connsiteX3" fmla="*/ 42098 w 245615"/>
                      <a:gd name="connsiteY3" fmla="*/ 6476 h 109019"/>
                      <a:gd name="connsiteX4" fmla="*/ 155389 w 245615"/>
                      <a:gd name="connsiteY4" fmla="*/ 17362 h 109019"/>
                      <a:gd name="connsiteX5" fmla="*/ 245616 w 245615"/>
                      <a:gd name="connsiteY5" fmla="*/ 90245 h 109019"/>
                      <a:gd name="connsiteX6" fmla="*/ 82506 w 245615"/>
                      <a:gd name="connsiteY6" fmla="*/ 108881 h 109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615" h="109019">
                        <a:moveTo>
                          <a:pt x="82690" y="108881"/>
                        </a:moveTo>
                        <a:cubicBezTo>
                          <a:pt x="59811" y="110172"/>
                          <a:pt x="36562" y="102423"/>
                          <a:pt x="19218" y="87477"/>
                        </a:cubicBezTo>
                        <a:cubicBezTo>
                          <a:pt x="9070" y="78805"/>
                          <a:pt x="582" y="66996"/>
                          <a:pt x="29" y="53527"/>
                        </a:cubicBezTo>
                        <a:cubicBezTo>
                          <a:pt x="-894" y="31016"/>
                          <a:pt x="20694" y="13672"/>
                          <a:pt x="42098" y="6476"/>
                        </a:cubicBezTo>
                        <a:cubicBezTo>
                          <a:pt x="79000" y="-5886"/>
                          <a:pt x="120331" y="387"/>
                          <a:pt x="155389" y="17362"/>
                        </a:cubicBezTo>
                        <a:cubicBezTo>
                          <a:pt x="190446" y="34337"/>
                          <a:pt x="219784" y="61092"/>
                          <a:pt x="245616" y="90245"/>
                        </a:cubicBezTo>
                        <a:lnTo>
                          <a:pt x="82506" y="108881"/>
                        </a:ln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606" name="Gráfico 197">
                  <a:extLst>
                    <a:ext uri="{FF2B5EF4-FFF2-40B4-BE49-F238E27FC236}">
                      <a16:creationId xmlns:a16="http://schemas.microsoft.com/office/drawing/2014/main" id="{CED325CA-E802-4F60-AC1E-786B0B8AD327}"/>
                    </a:ext>
                  </a:extLst>
                </p:cNvPr>
                <p:cNvGrpSpPr/>
                <p:nvPr/>
              </p:nvGrpSpPr>
              <p:grpSpPr>
                <a:xfrm>
                  <a:off x="7847253" y="1968901"/>
                  <a:ext cx="241026" cy="108838"/>
                  <a:chOff x="7847253" y="1968901"/>
                  <a:chExt cx="241026" cy="108838"/>
                </a:xfrm>
              </p:grpSpPr>
              <p:sp>
                <p:nvSpPr>
                  <p:cNvPr id="607" name="Forma libre: forma 606">
                    <a:extLst>
                      <a:ext uri="{FF2B5EF4-FFF2-40B4-BE49-F238E27FC236}">
                        <a16:creationId xmlns:a16="http://schemas.microsoft.com/office/drawing/2014/main" id="{04C80595-21F6-4FFC-BCD3-037723DB366B}"/>
                      </a:ext>
                    </a:extLst>
                  </p:cNvPr>
                  <p:cNvSpPr/>
                  <p:nvPr/>
                </p:nvSpPr>
                <p:spPr>
                  <a:xfrm>
                    <a:off x="7847253" y="1968901"/>
                    <a:ext cx="241026" cy="108838"/>
                  </a:xfrm>
                  <a:custGeom>
                    <a:avLst/>
                    <a:gdLst>
                      <a:gd name="connsiteX0" fmla="*/ 76810 w 241026"/>
                      <a:gd name="connsiteY0" fmla="*/ 0 h 108838"/>
                      <a:gd name="connsiteX1" fmla="*/ 15736 w 241026"/>
                      <a:gd name="connsiteY1" fmla="*/ 27308 h 108838"/>
                      <a:gd name="connsiteX2" fmla="*/ 52 w 241026"/>
                      <a:gd name="connsiteY2" fmla="*/ 62919 h 108838"/>
                      <a:gd name="connsiteX3" fmla="*/ 46365 w 241026"/>
                      <a:gd name="connsiteY3" fmla="*/ 105726 h 108838"/>
                      <a:gd name="connsiteX4" fmla="*/ 158180 w 241026"/>
                      <a:gd name="connsiteY4" fmla="*/ 83953 h 108838"/>
                      <a:gd name="connsiteX5" fmla="*/ 241026 w 241026"/>
                      <a:gd name="connsiteY5" fmla="*/ 2768 h 108838"/>
                      <a:gd name="connsiteX6" fmla="*/ 76994 w 241026"/>
                      <a:gd name="connsiteY6" fmla="*/ 0 h 108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1026" h="108838">
                        <a:moveTo>
                          <a:pt x="76810" y="0"/>
                        </a:moveTo>
                        <a:cubicBezTo>
                          <a:pt x="53930" y="922"/>
                          <a:pt x="31604" y="10886"/>
                          <a:pt x="15736" y="27308"/>
                        </a:cubicBezTo>
                        <a:cubicBezTo>
                          <a:pt x="6510" y="36903"/>
                          <a:pt x="-686" y="49634"/>
                          <a:pt x="52" y="62919"/>
                        </a:cubicBezTo>
                        <a:cubicBezTo>
                          <a:pt x="1344" y="85430"/>
                          <a:pt x="24408" y="100560"/>
                          <a:pt x="46365" y="105726"/>
                        </a:cubicBezTo>
                        <a:cubicBezTo>
                          <a:pt x="84190" y="114398"/>
                          <a:pt x="124783" y="104250"/>
                          <a:pt x="158180" y="83953"/>
                        </a:cubicBezTo>
                        <a:cubicBezTo>
                          <a:pt x="191392" y="63657"/>
                          <a:pt x="218147" y="34319"/>
                          <a:pt x="241026" y="2768"/>
                        </a:cubicBezTo>
                        <a:lnTo>
                          <a:pt x="76994" y="0"/>
                        </a:ln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08" name="Forma libre: forma 607">
                    <a:extLst>
                      <a:ext uri="{FF2B5EF4-FFF2-40B4-BE49-F238E27FC236}">
                        <a16:creationId xmlns:a16="http://schemas.microsoft.com/office/drawing/2014/main" id="{D47BC58D-DAE4-4982-9199-99388E6E225A}"/>
                      </a:ext>
                    </a:extLst>
                  </p:cNvPr>
                  <p:cNvSpPr/>
                  <p:nvPr/>
                </p:nvSpPr>
                <p:spPr>
                  <a:xfrm>
                    <a:off x="7847253" y="1968901"/>
                    <a:ext cx="241026" cy="108838"/>
                  </a:xfrm>
                  <a:custGeom>
                    <a:avLst/>
                    <a:gdLst>
                      <a:gd name="connsiteX0" fmla="*/ 76810 w 241026"/>
                      <a:gd name="connsiteY0" fmla="*/ 0 h 108838"/>
                      <a:gd name="connsiteX1" fmla="*/ 15736 w 241026"/>
                      <a:gd name="connsiteY1" fmla="*/ 27308 h 108838"/>
                      <a:gd name="connsiteX2" fmla="*/ 52 w 241026"/>
                      <a:gd name="connsiteY2" fmla="*/ 62919 h 108838"/>
                      <a:gd name="connsiteX3" fmla="*/ 46365 w 241026"/>
                      <a:gd name="connsiteY3" fmla="*/ 105726 h 108838"/>
                      <a:gd name="connsiteX4" fmla="*/ 158180 w 241026"/>
                      <a:gd name="connsiteY4" fmla="*/ 83953 h 108838"/>
                      <a:gd name="connsiteX5" fmla="*/ 241026 w 241026"/>
                      <a:gd name="connsiteY5" fmla="*/ 2768 h 108838"/>
                      <a:gd name="connsiteX6" fmla="*/ 76994 w 241026"/>
                      <a:gd name="connsiteY6" fmla="*/ 0 h 108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1026" h="108838">
                        <a:moveTo>
                          <a:pt x="76810" y="0"/>
                        </a:moveTo>
                        <a:cubicBezTo>
                          <a:pt x="53930" y="922"/>
                          <a:pt x="31604" y="10886"/>
                          <a:pt x="15736" y="27308"/>
                        </a:cubicBezTo>
                        <a:cubicBezTo>
                          <a:pt x="6510" y="36903"/>
                          <a:pt x="-686" y="49634"/>
                          <a:pt x="52" y="62919"/>
                        </a:cubicBezTo>
                        <a:cubicBezTo>
                          <a:pt x="1344" y="85430"/>
                          <a:pt x="24408" y="100560"/>
                          <a:pt x="46365" y="105726"/>
                        </a:cubicBezTo>
                        <a:cubicBezTo>
                          <a:pt x="84190" y="114398"/>
                          <a:pt x="124783" y="104250"/>
                          <a:pt x="158180" y="83953"/>
                        </a:cubicBezTo>
                        <a:cubicBezTo>
                          <a:pt x="191392" y="63657"/>
                          <a:pt x="218147" y="34319"/>
                          <a:pt x="241026" y="2768"/>
                        </a:cubicBezTo>
                        <a:lnTo>
                          <a:pt x="76994" y="0"/>
                        </a:ln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609" name="Gráfico 197">
                  <a:extLst>
                    <a:ext uri="{FF2B5EF4-FFF2-40B4-BE49-F238E27FC236}">
                      <a16:creationId xmlns:a16="http://schemas.microsoft.com/office/drawing/2014/main" id="{58147D1A-81E2-407E-BF1F-1D6F80CF9EF7}"/>
                    </a:ext>
                  </a:extLst>
                </p:cNvPr>
                <p:cNvGrpSpPr/>
                <p:nvPr/>
              </p:nvGrpSpPr>
              <p:grpSpPr>
                <a:xfrm>
                  <a:off x="7837185" y="1935857"/>
                  <a:ext cx="261990" cy="28624"/>
                  <a:chOff x="7837185" y="1935857"/>
                  <a:chExt cx="261990" cy="28624"/>
                </a:xfrm>
              </p:grpSpPr>
              <p:sp>
                <p:nvSpPr>
                  <p:cNvPr id="610" name="Forma libre: forma 609">
                    <a:extLst>
                      <a:ext uri="{FF2B5EF4-FFF2-40B4-BE49-F238E27FC236}">
                        <a16:creationId xmlns:a16="http://schemas.microsoft.com/office/drawing/2014/main" id="{39D69DEC-D64F-4439-B517-75B4DA125869}"/>
                      </a:ext>
                    </a:extLst>
                  </p:cNvPr>
                  <p:cNvSpPr/>
                  <p:nvPr/>
                </p:nvSpPr>
                <p:spPr>
                  <a:xfrm>
                    <a:off x="7837185" y="1935857"/>
                    <a:ext cx="261791" cy="28624"/>
                  </a:xfrm>
                  <a:custGeom>
                    <a:avLst/>
                    <a:gdLst>
                      <a:gd name="connsiteX0" fmla="*/ 214745 w 261791"/>
                      <a:gd name="connsiteY0" fmla="*/ 17914 h 28624"/>
                      <a:gd name="connsiteX1" fmla="*/ 78021 w 261791"/>
                      <a:gd name="connsiteY1" fmla="*/ 28432 h 28624"/>
                      <a:gd name="connsiteX2" fmla="*/ 29863 w 261791"/>
                      <a:gd name="connsiteY2" fmla="*/ 24003 h 28624"/>
                      <a:gd name="connsiteX3" fmla="*/ 341 w 261791"/>
                      <a:gd name="connsiteY3" fmla="*/ 8873 h 28624"/>
                      <a:gd name="connsiteX4" fmla="*/ 1263 w 261791"/>
                      <a:gd name="connsiteY4" fmla="*/ 4445 h 28624"/>
                      <a:gd name="connsiteX5" fmla="*/ 15286 w 261791"/>
                      <a:gd name="connsiteY5" fmla="*/ 386 h 28624"/>
                      <a:gd name="connsiteX6" fmla="*/ 33737 w 261791"/>
                      <a:gd name="connsiteY6" fmla="*/ 201 h 28624"/>
                      <a:gd name="connsiteX7" fmla="*/ 221756 w 261791"/>
                      <a:gd name="connsiteY7" fmla="*/ 201 h 28624"/>
                      <a:gd name="connsiteX8" fmla="*/ 260320 w 261791"/>
                      <a:gd name="connsiteY8" fmla="*/ 7951 h 28624"/>
                      <a:gd name="connsiteX9" fmla="*/ 214745 w 261791"/>
                      <a:gd name="connsiteY9" fmla="*/ 17914 h 28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791" h="28624">
                        <a:moveTo>
                          <a:pt x="214745" y="17914"/>
                        </a:moveTo>
                        <a:cubicBezTo>
                          <a:pt x="172307" y="25849"/>
                          <a:pt x="124887" y="29539"/>
                          <a:pt x="78021" y="28432"/>
                        </a:cubicBezTo>
                        <a:cubicBezTo>
                          <a:pt x="61414" y="28063"/>
                          <a:pt x="44624" y="27140"/>
                          <a:pt x="29863" y="24003"/>
                        </a:cubicBezTo>
                        <a:cubicBezTo>
                          <a:pt x="15102" y="20867"/>
                          <a:pt x="2924" y="15331"/>
                          <a:pt x="341" y="8873"/>
                        </a:cubicBezTo>
                        <a:cubicBezTo>
                          <a:pt x="-213" y="7397"/>
                          <a:pt x="-213" y="5921"/>
                          <a:pt x="1263" y="4445"/>
                        </a:cubicBezTo>
                        <a:cubicBezTo>
                          <a:pt x="3662" y="2231"/>
                          <a:pt x="9382" y="939"/>
                          <a:pt x="15286" y="386"/>
                        </a:cubicBezTo>
                        <a:cubicBezTo>
                          <a:pt x="21191" y="17"/>
                          <a:pt x="27833" y="-168"/>
                          <a:pt x="33737" y="201"/>
                        </a:cubicBezTo>
                        <a:lnTo>
                          <a:pt x="221756" y="201"/>
                        </a:lnTo>
                        <a:cubicBezTo>
                          <a:pt x="234303" y="201"/>
                          <a:pt x="269361" y="4260"/>
                          <a:pt x="260320" y="7951"/>
                        </a:cubicBezTo>
                        <a:cubicBezTo>
                          <a:pt x="249987" y="12010"/>
                          <a:pt x="227661" y="15516"/>
                          <a:pt x="214745" y="17914"/>
                        </a:cubicBez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11" name="Forma libre: forma 610">
                    <a:extLst>
                      <a:ext uri="{FF2B5EF4-FFF2-40B4-BE49-F238E27FC236}">
                        <a16:creationId xmlns:a16="http://schemas.microsoft.com/office/drawing/2014/main" id="{AD29D693-CD2F-40E4-8BB2-C9324A3FC15C}"/>
                      </a:ext>
                    </a:extLst>
                  </p:cNvPr>
                  <p:cNvSpPr/>
                  <p:nvPr/>
                </p:nvSpPr>
                <p:spPr>
                  <a:xfrm>
                    <a:off x="7837185" y="1935857"/>
                    <a:ext cx="261990" cy="28624"/>
                  </a:xfrm>
                  <a:custGeom>
                    <a:avLst/>
                    <a:gdLst>
                      <a:gd name="connsiteX0" fmla="*/ 214745 w 261990"/>
                      <a:gd name="connsiteY0" fmla="*/ 17914 h 28624"/>
                      <a:gd name="connsiteX1" fmla="*/ 78021 w 261990"/>
                      <a:gd name="connsiteY1" fmla="*/ 28432 h 28624"/>
                      <a:gd name="connsiteX2" fmla="*/ 29863 w 261990"/>
                      <a:gd name="connsiteY2" fmla="*/ 24003 h 28624"/>
                      <a:gd name="connsiteX3" fmla="*/ 341 w 261990"/>
                      <a:gd name="connsiteY3" fmla="*/ 8873 h 28624"/>
                      <a:gd name="connsiteX4" fmla="*/ 1263 w 261990"/>
                      <a:gd name="connsiteY4" fmla="*/ 4445 h 28624"/>
                      <a:gd name="connsiteX5" fmla="*/ 15286 w 261990"/>
                      <a:gd name="connsiteY5" fmla="*/ 386 h 28624"/>
                      <a:gd name="connsiteX6" fmla="*/ 33737 w 261990"/>
                      <a:gd name="connsiteY6" fmla="*/ 201 h 28624"/>
                      <a:gd name="connsiteX7" fmla="*/ 221756 w 261990"/>
                      <a:gd name="connsiteY7" fmla="*/ 201 h 28624"/>
                      <a:gd name="connsiteX8" fmla="*/ 260320 w 261990"/>
                      <a:gd name="connsiteY8" fmla="*/ 7951 h 28624"/>
                      <a:gd name="connsiteX9" fmla="*/ 214745 w 261990"/>
                      <a:gd name="connsiteY9" fmla="*/ 17914 h 28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990" h="28624">
                        <a:moveTo>
                          <a:pt x="214745" y="17914"/>
                        </a:moveTo>
                        <a:cubicBezTo>
                          <a:pt x="172307" y="25849"/>
                          <a:pt x="124887" y="29539"/>
                          <a:pt x="78021" y="28432"/>
                        </a:cubicBezTo>
                        <a:cubicBezTo>
                          <a:pt x="61414" y="28063"/>
                          <a:pt x="44624" y="27140"/>
                          <a:pt x="29863" y="24003"/>
                        </a:cubicBezTo>
                        <a:cubicBezTo>
                          <a:pt x="15102" y="20867"/>
                          <a:pt x="2924" y="15331"/>
                          <a:pt x="341" y="8873"/>
                        </a:cubicBezTo>
                        <a:cubicBezTo>
                          <a:pt x="-213" y="7397"/>
                          <a:pt x="-213" y="5921"/>
                          <a:pt x="1263" y="4445"/>
                        </a:cubicBezTo>
                        <a:cubicBezTo>
                          <a:pt x="3662" y="2231"/>
                          <a:pt x="9382" y="939"/>
                          <a:pt x="15286" y="386"/>
                        </a:cubicBezTo>
                        <a:cubicBezTo>
                          <a:pt x="21191" y="17"/>
                          <a:pt x="27833" y="-168"/>
                          <a:pt x="33737" y="201"/>
                        </a:cubicBezTo>
                        <a:lnTo>
                          <a:pt x="221756" y="201"/>
                        </a:lnTo>
                        <a:cubicBezTo>
                          <a:pt x="234303" y="201"/>
                          <a:pt x="270099" y="4445"/>
                          <a:pt x="260320" y="7951"/>
                        </a:cubicBezTo>
                        <a:cubicBezTo>
                          <a:pt x="249618" y="11825"/>
                          <a:pt x="227661" y="15516"/>
                          <a:pt x="214745" y="17914"/>
                        </a:cubicBez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  <p:grpSp>
        <p:nvGrpSpPr>
          <p:cNvPr id="612" name="Gráfico 197">
            <a:extLst>
              <a:ext uri="{FF2B5EF4-FFF2-40B4-BE49-F238E27FC236}">
                <a16:creationId xmlns:a16="http://schemas.microsoft.com/office/drawing/2014/main" id="{0199F751-CDE6-465C-836D-AB0C99C60EFF}"/>
              </a:ext>
            </a:extLst>
          </p:cNvPr>
          <p:cNvGrpSpPr/>
          <p:nvPr/>
        </p:nvGrpSpPr>
        <p:grpSpPr>
          <a:xfrm>
            <a:off x="8308985" y="4050763"/>
            <a:ext cx="1390462" cy="254603"/>
            <a:chOff x="8308985" y="4050763"/>
            <a:chExt cx="1390462" cy="254603"/>
          </a:xfrm>
        </p:grpSpPr>
        <p:grpSp>
          <p:nvGrpSpPr>
            <p:cNvPr id="613" name="Gráfico 197">
              <a:extLst>
                <a:ext uri="{FF2B5EF4-FFF2-40B4-BE49-F238E27FC236}">
                  <a16:creationId xmlns:a16="http://schemas.microsoft.com/office/drawing/2014/main" id="{05FFF097-A199-42C6-8FD5-36F1FF0E2099}"/>
                </a:ext>
              </a:extLst>
            </p:cNvPr>
            <p:cNvGrpSpPr/>
            <p:nvPr/>
          </p:nvGrpSpPr>
          <p:grpSpPr>
            <a:xfrm>
              <a:off x="9388359" y="4119770"/>
              <a:ext cx="311089" cy="109231"/>
              <a:chOff x="9388359" y="4119770"/>
              <a:chExt cx="311089" cy="109231"/>
            </a:xfrm>
          </p:grpSpPr>
          <p:sp>
            <p:nvSpPr>
              <p:cNvPr id="614" name="Forma libre: forma 613">
                <a:extLst>
                  <a:ext uri="{FF2B5EF4-FFF2-40B4-BE49-F238E27FC236}">
                    <a16:creationId xmlns:a16="http://schemas.microsoft.com/office/drawing/2014/main" id="{C2F49E3E-1CF9-407F-9FD7-B0E18C9A5055}"/>
                  </a:ext>
                </a:extLst>
              </p:cNvPr>
              <p:cNvSpPr/>
              <p:nvPr/>
            </p:nvSpPr>
            <p:spPr>
              <a:xfrm>
                <a:off x="9431350" y="4119770"/>
                <a:ext cx="83953" cy="109231"/>
              </a:xfrm>
              <a:custGeom>
                <a:avLst/>
                <a:gdLst>
                  <a:gd name="connsiteX0" fmla="*/ 83953 w 83953"/>
                  <a:gd name="connsiteY0" fmla="*/ 54616 h 109231"/>
                  <a:gd name="connsiteX1" fmla="*/ 41884 w 83953"/>
                  <a:gd name="connsiteY1" fmla="*/ 109232 h 109231"/>
                  <a:gd name="connsiteX2" fmla="*/ 0 w 83953"/>
                  <a:gd name="connsiteY2" fmla="*/ 54616 h 109231"/>
                  <a:gd name="connsiteX3" fmla="*/ 42069 w 83953"/>
                  <a:gd name="connsiteY3" fmla="*/ 0 h 109231"/>
                  <a:gd name="connsiteX4" fmla="*/ 83953 w 83953"/>
                  <a:gd name="connsiteY4" fmla="*/ 54616 h 10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953" h="109231">
                    <a:moveTo>
                      <a:pt x="83953" y="54616"/>
                    </a:moveTo>
                    <a:cubicBezTo>
                      <a:pt x="83953" y="84692"/>
                      <a:pt x="65133" y="109232"/>
                      <a:pt x="41884" y="109232"/>
                    </a:cubicBezTo>
                    <a:cubicBezTo>
                      <a:pt x="18820" y="109232"/>
                      <a:pt x="0" y="84692"/>
                      <a:pt x="0" y="54616"/>
                    </a:cubicBezTo>
                    <a:cubicBezTo>
                      <a:pt x="0" y="24540"/>
                      <a:pt x="18820" y="0"/>
                      <a:pt x="42069" y="0"/>
                    </a:cubicBezTo>
                    <a:cubicBezTo>
                      <a:pt x="65133" y="0"/>
                      <a:pt x="83953" y="24540"/>
                      <a:pt x="83953" y="54616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15" name="Forma libre: forma 614">
                <a:extLst>
                  <a:ext uri="{FF2B5EF4-FFF2-40B4-BE49-F238E27FC236}">
                    <a16:creationId xmlns:a16="http://schemas.microsoft.com/office/drawing/2014/main" id="{3D826186-F194-4B81-ABE5-35B01E9AFAE7}"/>
                  </a:ext>
                </a:extLst>
              </p:cNvPr>
              <p:cNvSpPr/>
              <p:nvPr/>
            </p:nvSpPr>
            <p:spPr>
              <a:xfrm>
                <a:off x="9430427" y="4119770"/>
                <a:ext cx="269020" cy="109231"/>
              </a:xfrm>
              <a:custGeom>
                <a:avLst/>
                <a:gdLst>
                  <a:gd name="connsiteX0" fmla="*/ 269020 w 269020"/>
                  <a:gd name="connsiteY0" fmla="*/ 53693 h 109231"/>
                  <a:gd name="connsiteX1" fmla="*/ 227136 w 269020"/>
                  <a:gd name="connsiteY1" fmla="*/ 32290 h 109231"/>
                  <a:gd name="connsiteX2" fmla="*/ 0 w 269020"/>
                  <a:gd name="connsiteY2" fmla="*/ 0 h 109231"/>
                  <a:gd name="connsiteX3" fmla="*/ 0 w 269020"/>
                  <a:gd name="connsiteY3" fmla="*/ 109232 h 109231"/>
                  <a:gd name="connsiteX4" fmla="*/ 227136 w 269020"/>
                  <a:gd name="connsiteY4" fmla="*/ 75097 h 109231"/>
                  <a:gd name="connsiteX5" fmla="*/ 227136 w 269020"/>
                  <a:gd name="connsiteY5" fmla="*/ 75097 h 109231"/>
                  <a:gd name="connsiteX6" fmla="*/ 269020 w 269020"/>
                  <a:gd name="connsiteY6" fmla="*/ 53693 h 10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9020" h="109231">
                    <a:moveTo>
                      <a:pt x="269020" y="53693"/>
                    </a:moveTo>
                    <a:cubicBezTo>
                      <a:pt x="269020" y="46682"/>
                      <a:pt x="250384" y="32290"/>
                      <a:pt x="227136" y="32290"/>
                    </a:cubicBezTo>
                    <a:lnTo>
                      <a:pt x="0" y="0"/>
                    </a:lnTo>
                    <a:lnTo>
                      <a:pt x="0" y="109232"/>
                    </a:lnTo>
                    <a:cubicBezTo>
                      <a:pt x="0" y="109232"/>
                      <a:pt x="227136" y="75097"/>
                      <a:pt x="227136" y="75097"/>
                    </a:cubicBezTo>
                    <a:lnTo>
                      <a:pt x="227136" y="75097"/>
                    </a:lnTo>
                    <a:cubicBezTo>
                      <a:pt x="250200" y="75097"/>
                      <a:pt x="269020" y="58306"/>
                      <a:pt x="269020" y="53693"/>
                    </a:cubicBezTo>
                    <a:close/>
                  </a:path>
                </a:pathLst>
              </a:custGeom>
              <a:solidFill>
                <a:srgbClr val="1A2E3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616" name="Gráfico 197">
                <a:extLst>
                  <a:ext uri="{FF2B5EF4-FFF2-40B4-BE49-F238E27FC236}">
                    <a16:creationId xmlns:a16="http://schemas.microsoft.com/office/drawing/2014/main" id="{036AE108-A43A-4E76-9DE3-B8482B2B1F6E}"/>
                  </a:ext>
                </a:extLst>
              </p:cNvPr>
              <p:cNvGrpSpPr/>
              <p:nvPr/>
            </p:nvGrpSpPr>
            <p:grpSpPr>
              <a:xfrm>
                <a:off x="9388359" y="4119770"/>
                <a:ext cx="83953" cy="109231"/>
                <a:chOff x="9388359" y="4119770"/>
                <a:chExt cx="83953" cy="109231"/>
              </a:xfrm>
            </p:grpSpPr>
            <p:sp>
              <p:nvSpPr>
                <p:cNvPr id="617" name="Forma libre: forma 616">
                  <a:extLst>
                    <a:ext uri="{FF2B5EF4-FFF2-40B4-BE49-F238E27FC236}">
                      <a16:creationId xmlns:a16="http://schemas.microsoft.com/office/drawing/2014/main" id="{7F244684-D685-4BD8-B663-C79DCDE3CE8F}"/>
                    </a:ext>
                  </a:extLst>
                </p:cNvPr>
                <p:cNvSpPr/>
                <p:nvPr/>
              </p:nvSpPr>
              <p:spPr>
                <a:xfrm>
                  <a:off x="9388359" y="4119770"/>
                  <a:ext cx="83953" cy="109231"/>
                </a:xfrm>
                <a:custGeom>
                  <a:avLst/>
                  <a:gdLst>
                    <a:gd name="connsiteX0" fmla="*/ 83954 w 83953"/>
                    <a:gd name="connsiteY0" fmla="*/ 54616 h 109231"/>
                    <a:gd name="connsiteX1" fmla="*/ 41885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4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4" y="54616"/>
                      </a:moveTo>
                      <a:cubicBezTo>
                        <a:pt x="83954" y="84692"/>
                        <a:pt x="65133" y="109232"/>
                        <a:pt x="41885" y="109232"/>
                      </a:cubicBezTo>
                      <a:cubicBezTo>
                        <a:pt x="18820" y="109232"/>
                        <a:pt x="0" y="84692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133" y="0"/>
                        <a:pt x="83954" y="24540"/>
                        <a:pt x="83954" y="54616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618" name="Forma libre: forma 617">
                  <a:extLst>
                    <a:ext uri="{FF2B5EF4-FFF2-40B4-BE49-F238E27FC236}">
                      <a16:creationId xmlns:a16="http://schemas.microsoft.com/office/drawing/2014/main" id="{123BC608-C4D3-4D05-A320-80A09F08DA2E}"/>
                    </a:ext>
                  </a:extLst>
                </p:cNvPr>
                <p:cNvSpPr/>
                <p:nvPr/>
              </p:nvSpPr>
              <p:spPr>
                <a:xfrm>
                  <a:off x="9388359" y="4119770"/>
                  <a:ext cx="83953" cy="109231"/>
                </a:xfrm>
                <a:custGeom>
                  <a:avLst/>
                  <a:gdLst>
                    <a:gd name="connsiteX0" fmla="*/ 83954 w 83953"/>
                    <a:gd name="connsiteY0" fmla="*/ 54616 h 109231"/>
                    <a:gd name="connsiteX1" fmla="*/ 41885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4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4" y="54616"/>
                      </a:moveTo>
                      <a:cubicBezTo>
                        <a:pt x="83954" y="84692"/>
                        <a:pt x="65133" y="109232"/>
                        <a:pt x="41885" y="109232"/>
                      </a:cubicBezTo>
                      <a:cubicBezTo>
                        <a:pt x="18820" y="109232"/>
                        <a:pt x="0" y="84692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133" y="0"/>
                        <a:pt x="83954" y="24540"/>
                        <a:pt x="83954" y="54616"/>
                      </a:cubicBezTo>
                      <a:close/>
                    </a:path>
                  </a:pathLst>
                </a:custGeom>
                <a:noFill/>
                <a:ln w="1215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619" name="Gráfico 197">
              <a:extLst>
                <a:ext uri="{FF2B5EF4-FFF2-40B4-BE49-F238E27FC236}">
                  <a16:creationId xmlns:a16="http://schemas.microsoft.com/office/drawing/2014/main" id="{9F6DE137-5BFD-4318-9BFC-6E0D0985A2CD}"/>
                </a:ext>
              </a:extLst>
            </p:cNvPr>
            <p:cNvGrpSpPr/>
            <p:nvPr/>
          </p:nvGrpSpPr>
          <p:grpSpPr>
            <a:xfrm>
              <a:off x="9079668" y="4051501"/>
              <a:ext cx="523648" cy="245956"/>
              <a:chOff x="9079668" y="4051501"/>
              <a:chExt cx="523648" cy="245956"/>
            </a:xfrm>
          </p:grpSpPr>
          <p:sp>
            <p:nvSpPr>
              <p:cNvPr id="620" name="Forma libre: forma 619">
                <a:extLst>
                  <a:ext uri="{FF2B5EF4-FFF2-40B4-BE49-F238E27FC236}">
                    <a16:creationId xmlns:a16="http://schemas.microsoft.com/office/drawing/2014/main" id="{55C3DFE4-763E-480F-9CB0-AC890B37ECDC}"/>
                  </a:ext>
                </a:extLst>
              </p:cNvPr>
              <p:cNvSpPr/>
              <p:nvPr/>
            </p:nvSpPr>
            <p:spPr>
              <a:xfrm>
                <a:off x="9079668" y="4051501"/>
                <a:ext cx="523648" cy="245956"/>
              </a:xfrm>
              <a:custGeom>
                <a:avLst/>
                <a:gdLst>
                  <a:gd name="connsiteX0" fmla="*/ 523648 w 523648"/>
                  <a:gd name="connsiteY0" fmla="*/ 123070 h 245956"/>
                  <a:gd name="connsiteX1" fmla="*/ 429547 w 523648"/>
                  <a:gd name="connsiteY1" fmla="*/ 0 h 245956"/>
                  <a:gd name="connsiteX2" fmla="*/ 369 w 523648"/>
                  <a:gd name="connsiteY2" fmla="*/ 0 h 245956"/>
                  <a:gd name="connsiteX3" fmla="*/ 0 w 523648"/>
                  <a:gd name="connsiteY3" fmla="*/ 245956 h 245956"/>
                  <a:gd name="connsiteX4" fmla="*/ 429547 w 523648"/>
                  <a:gd name="connsiteY4" fmla="*/ 245956 h 245956"/>
                  <a:gd name="connsiteX5" fmla="*/ 523648 w 523648"/>
                  <a:gd name="connsiteY5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648" h="245956">
                    <a:moveTo>
                      <a:pt x="523648" y="123070"/>
                    </a:moveTo>
                    <a:cubicBezTo>
                      <a:pt x="523648" y="55170"/>
                      <a:pt x="481579" y="0"/>
                      <a:pt x="429547" y="0"/>
                    </a:cubicBezTo>
                    <a:lnTo>
                      <a:pt x="369" y="0"/>
                    </a:lnTo>
                    <a:lnTo>
                      <a:pt x="0" y="245956"/>
                    </a:lnTo>
                    <a:lnTo>
                      <a:pt x="429547" y="245956"/>
                    </a:lnTo>
                    <a:cubicBezTo>
                      <a:pt x="481395" y="245772"/>
                      <a:pt x="523648" y="190787"/>
                      <a:pt x="523648" y="123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1" name="Forma libre: forma 620">
                <a:extLst>
                  <a:ext uri="{FF2B5EF4-FFF2-40B4-BE49-F238E27FC236}">
                    <a16:creationId xmlns:a16="http://schemas.microsoft.com/office/drawing/2014/main" id="{B21D9C1D-76DB-41A2-BA08-1D64D7A6B943}"/>
                  </a:ext>
                </a:extLst>
              </p:cNvPr>
              <p:cNvSpPr/>
              <p:nvPr/>
            </p:nvSpPr>
            <p:spPr>
              <a:xfrm>
                <a:off x="9079668" y="4051501"/>
                <a:ext cx="523648" cy="245956"/>
              </a:xfrm>
              <a:custGeom>
                <a:avLst/>
                <a:gdLst>
                  <a:gd name="connsiteX0" fmla="*/ 523648 w 523648"/>
                  <a:gd name="connsiteY0" fmla="*/ 123070 h 245956"/>
                  <a:gd name="connsiteX1" fmla="*/ 429547 w 523648"/>
                  <a:gd name="connsiteY1" fmla="*/ 0 h 245956"/>
                  <a:gd name="connsiteX2" fmla="*/ 369 w 523648"/>
                  <a:gd name="connsiteY2" fmla="*/ 0 h 245956"/>
                  <a:gd name="connsiteX3" fmla="*/ 0 w 523648"/>
                  <a:gd name="connsiteY3" fmla="*/ 245956 h 245956"/>
                  <a:gd name="connsiteX4" fmla="*/ 429547 w 523648"/>
                  <a:gd name="connsiteY4" fmla="*/ 245956 h 245956"/>
                  <a:gd name="connsiteX5" fmla="*/ 523648 w 523648"/>
                  <a:gd name="connsiteY5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648" h="245956">
                    <a:moveTo>
                      <a:pt x="523648" y="123070"/>
                    </a:moveTo>
                    <a:cubicBezTo>
                      <a:pt x="523648" y="55170"/>
                      <a:pt x="481579" y="0"/>
                      <a:pt x="429547" y="0"/>
                    </a:cubicBezTo>
                    <a:lnTo>
                      <a:pt x="369" y="0"/>
                    </a:lnTo>
                    <a:lnTo>
                      <a:pt x="0" y="245956"/>
                    </a:lnTo>
                    <a:lnTo>
                      <a:pt x="429547" y="245956"/>
                    </a:lnTo>
                    <a:cubicBezTo>
                      <a:pt x="481395" y="245772"/>
                      <a:pt x="523648" y="190787"/>
                      <a:pt x="523648" y="123070"/>
                    </a:cubicBezTo>
                    <a:close/>
                  </a:path>
                </a:pathLst>
              </a:custGeom>
              <a:noFill/>
              <a:ln w="1215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622" name="Gráfico 197">
              <a:extLst>
                <a:ext uri="{FF2B5EF4-FFF2-40B4-BE49-F238E27FC236}">
                  <a16:creationId xmlns:a16="http://schemas.microsoft.com/office/drawing/2014/main" id="{04EDF682-753E-4730-993B-96E3CC7C5109}"/>
                </a:ext>
              </a:extLst>
            </p:cNvPr>
            <p:cNvGrpSpPr/>
            <p:nvPr/>
          </p:nvGrpSpPr>
          <p:grpSpPr>
            <a:xfrm>
              <a:off x="8985566" y="4050763"/>
              <a:ext cx="188573" cy="245956"/>
              <a:chOff x="8985566" y="4050763"/>
              <a:chExt cx="188573" cy="245956"/>
            </a:xfrm>
          </p:grpSpPr>
          <p:sp>
            <p:nvSpPr>
              <p:cNvPr id="623" name="Forma libre: forma 622">
                <a:extLst>
                  <a:ext uri="{FF2B5EF4-FFF2-40B4-BE49-F238E27FC236}">
                    <a16:creationId xmlns:a16="http://schemas.microsoft.com/office/drawing/2014/main" id="{6FBAD590-FFCB-4FDD-9C87-094872138EE3}"/>
                  </a:ext>
                </a:extLst>
              </p:cNvPr>
              <p:cNvSpPr/>
              <p:nvPr/>
            </p:nvSpPr>
            <p:spPr>
              <a:xfrm>
                <a:off x="8985566" y="4050763"/>
                <a:ext cx="188573" cy="245956"/>
              </a:xfrm>
              <a:custGeom>
                <a:avLst/>
                <a:gdLst>
                  <a:gd name="connsiteX0" fmla="*/ 188573 w 188573"/>
                  <a:gd name="connsiteY0" fmla="*/ 123070 h 245956"/>
                  <a:gd name="connsiteX1" fmla="*/ 94102 w 188573"/>
                  <a:gd name="connsiteY1" fmla="*/ 245956 h 245956"/>
                  <a:gd name="connsiteX2" fmla="*/ 1 w 188573"/>
                  <a:gd name="connsiteY2" fmla="*/ 122886 h 245956"/>
                  <a:gd name="connsiteX3" fmla="*/ 94471 w 188573"/>
                  <a:gd name="connsiteY3" fmla="*/ 0 h 245956"/>
                  <a:gd name="connsiteX4" fmla="*/ 188573 w 188573"/>
                  <a:gd name="connsiteY4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573" h="245956">
                    <a:moveTo>
                      <a:pt x="188573" y="123070"/>
                    </a:moveTo>
                    <a:cubicBezTo>
                      <a:pt x="188573" y="190971"/>
                      <a:pt x="146135" y="245956"/>
                      <a:pt x="94102" y="245956"/>
                    </a:cubicBezTo>
                    <a:cubicBezTo>
                      <a:pt x="42070" y="245956"/>
                      <a:pt x="-184" y="190787"/>
                      <a:pt x="1" y="122886"/>
                    </a:cubicBezTo>
                    <a:cubicBezTo>
                      <a:pt x="1" y="54985"/>
                      <a:pt x="42439" y="0"/>
                      <a:pt x="94471" y="0"/>
                    </a:cubicBezTo>
                    <a:cubicBezTo>
                      <a:pt x="146504" y="0"/>
                      <a:pt x="188758" y="55169"/>
                      <a:pt x="188573" y="12307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24" name="Forma libre: forma 623">
                <a:extLst>
                  <a:ext uri="{FF2B5EF4-FFF2-40B4-BE49-F238E27FC236}">
                    <a16:creationId xmlns:a16="http://schemas.microsoft.com/office/drawing/2014/main" id="{4E87A1E3-AEA4-4AFF-8D3E-CE4EA7647BB1}"/>
                  </a:ext>
                </a:extLst>
              </p:cNvPr>
              <p:cNvSpPr/>
              <p:nvPr/>
            </p:nvSpPr>
            <p:spPr>
              <a:xfrm>
                <a:off x="8985566" y="4050763"/>
                <a:ext cx="188573" cy="245956"/>
              </a:xfrm>
              <a:custGeom>
                <a:avLst/>
                <a:gdLst>
                  <a:gd name="connsiteX0" fmla="*/ 188573 w 188573"/>
                  <a:gd name="connsiteY0" fmla="*/ 123070 h 245956"/>
                  <a:gd name="connsiteX1" fmla="*/ 94102 w 188573"/>
                  <a:gd name="connsiteY1" fmla="*/ 245956 h 245956"/>
                  <a:gd name="connsiteX2" fmla="*/ 1 w 188573"/>
                  <a:gd name="connsiteY2" fmla="*/ 122886 h 245956"/>
                  <a:gd name="connsiteX3" fmla="*/ 94471 w 188573"/>
                  <a:gd name="connsiteY3" fmla="*/ 0 h 245956"/>
                  <a:gd name="connsiteX4" fmla="*/ 188573 w 188573"/>
                  <a:gd name="connsiteY4" fmla="*/ 123070 h 24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573" h="245956">
                    <a:moveTo>
                      <a:pt x="188573" y="123070"/>
                    </a:moveTo>
                    <a:cubicBezTo>
                      <a:pt x="188573" y="190971"/>
                      <a:pt x="146135" y="245956"/>
                      <a:pt x="94102" y="245956"/>
                    </a:cubicBezTo>
                    <a:cubicBezTo>
                      <a:pt x="42070" y="245956"/>
                      <a:pt x="-184" y="190787"/>
                      <a:pt x="1" y="122886"/>
                    </a:cubicBezTo>
                    <a:cubicBezTo>
                      <a:pt x="1" y="54985"/>
                      <a:pt x="42439" y="0"/>
                      <a:pt x="94471" y="0"/>
                    </a:cubicBezTo>
                    <a:cubicBezTo>
                      <a:pt x="146504" y="0"/>
                      <a:pt x="188758" y="55169"/>
                      <a:pt x="188573" y="123070"/>
                    </a:cubicBezTo>
                    <a:close/>
                  </a:path>
                </a:pathLst>
              </a:custGeom>
              <a:noFill/>
              <a:ln w="1215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625" name="Gráfico 197">
              <a:extLst>
                <a:ext uri="{FF2B5EF4-FFF2-40B4-BE49-F238E27FC236}">
                  <a16:creationId xmlns:a16="http://schemas.microsoft.com/office/drawing/2014/main" id="{BF546F55-6921-4D55-8E4B-892EB2AFC3CD}"/>
                </a:ext>
              </a:extLst>
            </p:cNvPr>
            <p:cNvGrpSpPr/>
            <p:nvPr/>
          </p:nvGrpSpPr>
          <p:grpSpPr>
            <a:xfrm>
              <a:off x="8308985" y="4052590"/>
              <a:ext cx="801681" cy="252776"/>
              <a:chOff x="8308985" y="4052590"/>
              <a:chExt cx="801681" cy="252776"/>
            </a:xfrm>
          </p:grpSpPr>
          <p:grpSp>
            <p:nvGrpSpPr>
              <p:cNvPr id="626" name="Gráfico 197">
                <a:extLst>
                  <a:ext uri="{FF2B5EF4-FFF2-40B4-BE49-F238E27FC236}">
                    <a16:creationId xmlns:a16="http://schemas.microsoft.com/office/drawing/2014/main" id="{7571830D-D9C7-4AD2-9D2B-257E7D4C8C02}"/>
                  </a:ext>
                </a:extLst>
              </p:cNvPr>
              <p:cNvGrpSpPr/>
              <p:nvPr/>
            </p:nvGrpSpPr>
            <p:grpSpPr>
              <a:xfrm>
                <a:off x="8375013" y="4119770"/>
                <a:ext cx="735653" cy="109231"/>
                <a:chOff x="8375013" y="4119770"/>
                <a:chExt cx="735653" cy="109231"/>
              </a:xfrm>
            </p:grpSpPr>
            <p:sp>
              <p:nvSpPr>
                <p:cNvPr id="627" name="Forma libre: forma 626">
                  <a:extLst>
                    <a:ext uri="{FF2B5EF4-FFF2-40B4-BE49-F238E27FC236}">
                      <a16:creationId xmlns:a16="http://schemas.microsoft.com/office/drawing/2014/main" id="{4A127BE2-C554-4E02-9EE2-8DD8D7106B68}"/>
                    </a:ext>
                  </a:extLst>
                </p:cNvPr>
                <p:cNvSpPr/>
                <p:nvPr/>
              </p:nvSpPr>
              <p:spPr>
                <a:xfrm>
                  <a:off x="8418004" y="4119770"/>
                  <a:ext cx="83953" cy="109231"/>
                </a:xfrm>
                <a:custGeom>
                  <a:avLst/>
                  <a:gdLst>
                    <a:gd name="connsiteX0" fmla="*/ 83953 w 83953"/>
                    <a:gd name="connsiteY0" fmla="*/ 54616 h 109231"/>
                    <a:gd name="connsiteX1" fmla="*/ 41884 w 83953"/>
                    <a:gd name="connsiteY1" fmla="*/ 109232 h 109231"/>
                    <a:gd name="connsiteX2" fmla="*/ 0 w 83953"/>
                    <a:gd name="connsiteY2" fmla="*/ 54616 h 109231"/>
                    <a:gd name="connsiteX3" fmla="*/ 42069 w 83953"/>
                    <a:gd name="connsiteY3" fmla="*/ 0 h 109231"/>
                    <a:gd name="connsiteX4" fmla="*/ 83953 w 83953"/>
                    <a:gd name="connsiteY4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953" h="109231">
                      <a:moveTo>
                        <a:pt x="83953" y="54616"/>
                      </a:moveTo>
                      <a:cubicBezTo>
                        <a:pt x="83953" y="84692"/>
                        <a:pt x="65133" y="109232"/>
                        <a:pt x="41884" y="109232"/>
                      </a:cubicBezTo>
                      <a:cubicBezTo>
                        <a:pt x="18820" y="109232"/>
                        <a:pt x="0" y="84692"/>
                        <a:pt x="0" y="54616"/>
                      </a:cubicBezTo>
                      <a:cubicBezTo>
                        <a:pt x="0" y="24540"/>
                        <a:pt x="18820" y="0"/>
                        <a:pt x="42069" y="0"/>
                      </a:cubicBezTo>
                      <a:cubicBezTo>
                        <a:pt x="65133" y="0"/>
                        <a:pt x="83953" y="24540"/>
                        <a:pt x="83953" y="54616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628" name="Forma libre: forma 627">
                  <a:extLst>
                    <a:ext uri="{FF2B5EF4-FFF2-40B4-BE49-F238E27FC236}">
                      <a16:creationId xmlns:a16="http://schemas.microsoft.com/office/drawing/2014/main" id="{EA8BF5D0-DB37-4FF3-A9E8-B53A898F4703}"/>
                    </a:ext>
                  </a:extLst>
                </p:cNvPr>
                <p:cNvSpPr/>
                <p:nvPr/>
              </p:nvSpPr>
              <p:spPr>
                <a:xfrm>
                  <a:off x="8417082" y="4119770"/>
                  <a:ext cx="693584" cy="109231"/>
                </a:xfrm>
                <a:custGeom>
                  <a:avLst/>
                  <a:gdLst>
                    <a:gd name="connsiteX0" fmla="*/ 693585 w 693584"/>
                    <a:gd name="connsiteY0" fmla="*/ 54616 h 109231"/>
                    <a:gd name="connsiteX1" fmla="*/ 651700 w 693584"/>
                    <a:gd name="connsiteY1" fmla="*/ 0 h 109231"/>
                    <a:gd name="connsiteX2" fmla="*/ 0 w 693584"/>
                    <a:gd name="connsiteY2" fmla="*/ 0 h 109231"/>
                    <a:gd name="connsiteX3" fmla="*/ 0 w 693584"/>
                    <a:gd name="connsiteY3" fmla="*/ 109232 h 109231"/>
                    <a:gd name="connsiteX4" fmla="*/ 651700 w 693584"/>
                    <a:gd name="connsiteY4" fmla="*/ 109232 h 109231"/>
                    <a:gd name="connsiteX5" fmla="*/ 651700 w 693584"/>
                    <a:gd name="connsiteY5" fmla="*/ 109232 h 109231"/>
                    <a:gd name="connsiteX6" fmla="*/ 693585 w 693584"/>
                    <a:gd name="connsiteY6" fmla="*/ 54616 h 109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3584" h="109231">
                      <a:moveTo>
                        <a:pt x="693585" y="54616"/>
                      </a:moveTo>
                      <a:cubicBezTo>
                        <a:pt x="693585" y="24540"/>
                        <a:pt x="674949" y="0"/>
                        <a:pt x="651700" y="0"/>
                      </a:cubicBezTo>
                      <a:lnTo>
                        <a:pt x="0" y="0"/>
                      </a:lnTo>
                      <a:lnTo>
                        <a:pt x="0" y="109232"/>
                      </a:lnTo>
                      <a:cubicBezTo>
                        <a:pt x="0" y="109232"/>
                        <a:pt x="651700" y="109232"/>
                        <a:pt x="651700" y="109232"/>
                      </a:cubicBezTo>
                      <a:lnTo>
                        <a:pt x="651700" y="109232"/>
                      </a:lnTo>
                      <a:cubicBezTo>
                        <a:pt x="674764" y="109232"/>
                        <a:pt x="693400" y="84692"/>
                        <a:pt x="693585" y="546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15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grpSp>
              <p:nvGrpSpPr>
                <p:cNvPr id="629" name="Gráfico 197">
                  <a:extLst>
                    <a:ext uri="{FF2B5EF4-FFF2-40B4-BE49-F238E27FC236}">
                      <a16:creationId xmlns:a16="http://schemas.microsoft.com/office/drawing/2014/main" id="{8758043E-9625-446E-B214-0B2B7E2D983F}"/>
                    </a:ext>
                  </a:extLst>
                </p:cNvPr>
                <p:cNvGrpSpPr/>
                <p:nvPr/>
              </p:nvGrpSpPr>
              <p:grpSpPr>
                <a:xfrm>
                  <a:off x="8375013" y="4119770"/>
                  <a:ext cx="83953" cy="109231"/>
                  <a:chOff x="8375013" y="4119770"/>
                  <a:chExt cx="83953" cy="109231"/>
                </a:xfrm>
              </p:grpSpPr>
              <p:sp>
                <p:nvSpPr>
                  <p:cNvPr id="630" name="Forma libre: forma 629">
                    <a:extLst>
                      <a:ext uri="{FF2B5EF4-FFF2-40B4-BE49-F238E27FC236}">
                        <a16:creationId xmlns:a16="http://schemas.microsoft.com/office/drawing/2014/main" id="{F6878EC8-848B-4C87-BE8C-4F310AD9DCB7}"/>
                      </a:ext>
                    </a:extLst>
                  </p:cNvPr>
                  <p:cNvSpPr/>
                  <p:nvPr/>
                </p:nvSpPr>
                <p:spPr>
                  <a:xfrm>
                    <a:off x="8375013" y="4119770"/>
                    <a:ext cx="83953" cy="109231"/>
                  </a:xfrm>
                  <a:custGeom>
                    <a:avLst/>
                    <a:gdLst>
                      <a:gd name="connsiteX0" fmla="*/ 83953 w 83953"/>
                      <a:gd name="connsiteY0" fmla="*/ 54616 h 109231"/>
                      <a:gd name="connsiteX1" fmla="*/ 41884 w 83953"/>
                      <a:gd name="connsiteY1" fmla="*/ 109232 h 109231"/>
                      <a:gd name="connsiteX2" fmla="*/ 0 w 83953"/>
                      <a:gd name="connsiteY2" fmla="*/ 54616 h 109231"/>
                      <a:gd name="connsiteX3" fmla="*/ 42069 w 83953"/>
                      <a:gd name="connsiteY3" fmla="*/ 0 h 109231"/>
                      <a:gd name="connsiteX4" fmla="*/ 83953 w 83953"/>
                      <a:gd name="connsiteY4" fmla="*/ 54616 h 109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953" h="109231">
                        <a:moveTo>
                          <a:pt x="83953" y="54616"/>
                        </a:moveTo>
                        <a:cubicBezTo>
                          <a:pt x="83953" y="84692"/>
                          <a:pt x="65133" y="109232"/>
                          <a:pt x="41884" y="109232"/>
                        </a:cubicBezTo>
                        <a:cubicBezTo>
                          <a:pt x="18820" y="109232"/>
                          <a:pt x="0" y="84692"/>
                          <a:pt x="0" y="54616"/>
                        </a:cubicBezTo>
                        <a:cubicBezTo>
                          <a:pt x="0" y="24540"/>
                          <a:pt x="18820" y="0"/>
                          <a:pt x="42069" y="0"/>
                        </a:cubicBezTo>
                        <a:cubicBezTo>
                          <a:pt x="65133" y="0"/>
                          <a:pt x="83953" y="24540"/>
                          <a:pt x="83953" y="54616"/>
                        </a:cubicBez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31" name="Forma libre: forma 630">
                    <a:extLst>
                      <a:ext uri="{FF2B5EF4-FFF2-40B4-BE49-F238E27FC236}">
                        <a16:creationId xmlns:a16="http://schemas.microsoft.com/office/drawing/2014/main" id="{C734790B-3499-4DE1-9371-9C121A83F931}"/>
                      </a:ext>
                    </a:extLst>
                  </p:cNvPr>
                  <p:cNvSpPr/>
                  <p:nvPr/>
                </p:nvSpPr>
                <p:spPr>
                  <a:xfrm>
                    <a:off x="8375013" y="4119770"/>
                    <a:ext cx="83953" cy="109231"/>
                  </a:xfrm>
                  <a:custGeom>
                    <a:avLst/>
                    <a:gdLst>
                      <a:gd name="connsiteX0" fmla="*/ 83953 w 83953"/>
                      <a:gd name="connsiteY0" fmla="*/ 54616 h 109231"/>
                      <a:gd name="connsiteX1" fmla="*/ 41884 w 83953"/>
                      <a:gd name="connsiteY1" fmla="*/ 109232 h 109231"/>
                      <a:gd name="connsiteX2" fmla="*/ 0 w 83953"/>
                      <a:gd name="connsiteY2" fmla="*/ 54616 h 109231"/>
                      <a:gd name="connsiteX3" fmla="*/ 42069 w 83953"/>
                      <a:gd name="connsiteY3" fmla="*/ 0 h 109231"/>
                      <a:gd name="connsiteX4" fmla="*/ 83953 w 83953"/>
                      <a:gd name="connsiteY4" fmla="*/ 54616 h 109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953" h="109231">
                        <a:moveTo>
                          <a:pt x="83953" y="54616"/>
                        </a:moveTo>
                        <a:cubicBezTo>
                          <a:pt x="83953" y="84692"/>
                          <a:pt x="65133" y="109232"/>
                          <a:pt x="41884" y="109232"/>
                        </a:cubicBezTo>
                        <a:cubicBezTo>
                          <a:pt x="18820" y="109232"/>
                          <a:pt x="0" y="84692"/>
                          <a:pt x="0" y="54616"/>
                        </a:cubicBezTo>
                        <a:cubicBezTo>
                          <a:pt x="0" y="24540"/>
                          <a:pt x="18820" y="0"/>
                          <a:pt x="42069" y="0"/>
                        </a:cubicBezTo>
                        <a:cubicBezTo>
                          <a:pt x="65133" y="0"/>
                          <a:pt x="83953" y="24540"/>
                          <a:pt x="83953" y="54616"/>
                        </a:cubicBez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  <p:grpSp>
            <p:nvGrpSpPr>
              <p:cNvPr id="632" name="Gráfico 197">
                <a:extLst>
                  <a:ext uri="{FF2B5EF4-FFF2-40B4-BE49-F238E27FC236}">
                    <a16:creationId xmlns:a16="http://schemas.microsoft.com/office/drawing/2014/main" id="{2331BF4A-7A5F-4DC7-B018-942CC2514DE7}"/>
                  </a:ext>
                </a:extLst>
              </p:cNvPr>
              <p:cNvGrpSpPr/>
              <p:nvPr/>
            </p:nvGrpSpPr>
            <p:grpSpPr>
              <a:xfrm>
                <a:off x="8308985" y="4052590"/>
                <a:ext cx="261990" cy="252776"/>
                <a:chOff x="8308985" y="4052590"/>
                <a:chExt cx="261990" cy="252776"/>
              </a:xfrm>
            </p:grpSpPr>
            <p:grpSp>
              <p:nvGrpSpPr>
                <p:cNvPr id="633" name="Gráfico 197">
                  <a:extLst>
                    <a:ext uri="{FF2B5EF4-FFF2-40B4-BE49-F238E27FC236}">
                      <a16:creationId xmlns:a16="http://schemas.microsoft.com/office/drawing/2014/main" id="{443EA93C-7979-426D-AA1D-C171B61A50D0}"/>
                    </a:ext>
                  </a:extLst>
                </p:cNvPr>
                <p:cNvGrpSpPr/>
                <p:nvPr/>
              </p:nvGrpSpPr>
              <p:grpSpPr>
                <a:xfrm>
                  <a:off x="8315940" y="4052590"/>
                  <a:ext cx="245615" cy="109019"/>
                  <a:chOff x="8315940" y="4052590"/>
                  <a:chExt cx="245615" cy="109019"/>
                </a:xfrm>
              </p:grpSpPr>
              <p:sp>
                <p:nvSpPr>
                  <p:cNvPr id="634" name="Forma libre: forma 633">
                    <a:extLst>
                      <a:ext uri="{FF2B5EF4-FFF2-40B4-BE49-F238E27FC236}">
                        <a16:creationId xmlns:a16="http://schemas.microsoft.com/office/drawing/2014/main" id="{CAA8FD02-0B5F-4D79-A9ED-B40EB3C271CF}"/>
                      </a:ext>
                    </a:extLst>
                  </p:cNvPr>
                  <p:cNvSpPr/>
                  <p:nvPr/>
                </p:nvSpPr>
                <p:spPr>
                  <a:xfrm>
                    <a:off x="8315940" y="4052590"/>
                    <a:ext cx="245615" cy="109019"/>
                  </a:xfrm>
                  <a:custGeom>
                    <a:avLst/>
                    <a:gdLst>
                      <a:gd name="connsiteX0" fmla="*/ 82690 w 245615"/>
                      <a:gd name="connsiteY0" fmla="*/ 108881 h 109019"/>
                      <a:gd name="connsiteX1" fmla="*/ 19218 w 245615"/>
                      <a:gd name="connsiteY1" fmla="*/ 87477 h 109019"/>
                      <a:gd name="connsiteX2" fmla="*/ 29 w 245615"/>
                      <a:gd name="connsiteY2" fmla="*/ 53527 h 109019"/>
                      <a:gd name="connsiteX3" fmla="*/ 42098 w 245615"/>
                      <a:gd name="connsiteY3" fmla="*/ 6476 h 109019"/>
                      <a:gd name="connsiteX4" fmla="*/ 155389 w 245615"/>
                      <a:gd name="connsiteY4" fmla="*/ 17362 h 109019"/>
                      <a:gd name="connsiteX5" fmla="*/ 245616 w 245615"/>
                      <a:gd name="connsiteY5" fmla="*/ 90245 h 109019"/>
                      <a:gd name="connsiteX6" fmla="*/ 82506 w 245615"/>
                      <a:gd name="connsiteY6" fmla="*/ 108881 h 109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615" h="109019">
                        <a:moveTo>
                          <a:pt x="82690" y="108881"/>
                        </a:moveTo>
                        <a:cubicBezTo>
                          <a:pt x="59811" y="110172"/>
                          <a:pt x="36562" y="102423"/>
                          <a:pt x="19218" y="87477"/>
                        </a:cubicBezTo>
                        <a:cubicBezTo>
                          <a:pt x="9070" y="78805"/>
                          <a:pt x="582" y="66996"/>
                          <a:pt x="29" y="53527"/>
                        </a:cubicBezTo>
                        <a:cubicBezTo>
                          <a:pt x="-894" y="31016"/>
                          <a:pt x="20694" y="13672"/>
                          <a:pt x="42098" y="6476"/>
                        </a:cubicBezTo>
                        <a:cubicBezTo>
                          <a:pt x="79000" y="-5886"/>
                          <a:pt x="120331" y="387"/>
                          <a:pt x="155389" y="17362"/>
                        </a:cubicBezTo>
                        <a:cubicBezTo>
                          <a:pt x="190446" y="34337"/>
                          <a:pt x="219784" y="61092"/>
                          <a:pt x="245616" y="90245"/>
                        </a:cubicBezTo>
                        <a:lnTo>
                          <a:pt x="82506" y="108881"/>
                        </a:ln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35" name="Forma libre: forma 634">
                    <a:extLst>
                      <a:ext uri="{FF2B5EF4-FFF2-40B4-BE49-F238E27FC236}">
                        <a16:creationId xmlns:a16="http://schemas.microsoft.com/office/drawing/2014/main" id="{04FC54A3-2CCB-482B-8921-7CDE0FE7EE27}"/>
                      </a:ext>
                    </a:extLst>
                  </p:cNvPr>
                  <p:cNvSpPr/>
                  <p:nvPr/>
                </p:nvSpPr>
                <p:spPr>
                  <a:xfrm>
                    <a:off x="8315940" y="4052590"/>
                    <a:ext cx="245615" cy="109019"/>
                  </a:xfrm>
                  <a:custGeom>
                    <a:avLst/>
                    <a:gdLst>
                      <a:gd name="connsiteX0" fmla="*/ 82690 w 245615"/>
                      <a:gd name="connsiteY0" fmla="*/ 108881 h 109019"/>
                      <a:gd name="connsiteX1" fmla="*/ 19218 w 245615"/>
                      <a:gd name="connsiteY1" fmla="*/ 87477 h 109019"/>
                      <a:gd name="connsiteX2" fmla="*/ 29 w 245615"/>
                      <a:gd name="connsiteY2" fmla="*/ 53527 h 109019"/>
                      <a:gd name="connsiteX3" fmla="*/ 42098 w 245615"/>
                      <a:gd name="connsiteY3" fmla="*/ 6476 h 109019"/>
                      <a:gd name="connsiteX4" fmla="*/ 155389 w 245615"/>
                      <a:gd name="connsiteY4" fmla="*/ 17362 h 109019"/>
                      <a:gd name="connsiteX5" fmla="*/ 245616 w 245615"/>
                      <a:gd name="connsiteY5" fmla="*/ 90245 h 109019"/>
                      <a:gd name="connsiteX6" fmla="*/ 82506 w 245615"/>
                      <a:gd name="connsiteY6" fmla="*/ 108881 h 109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615" h="109019">
                        <a:moveTo>
                          <a:pt x="82690" y="108881"/>
                        </a:moveTo>
                        <a:cubicBezTo>
                          <a:pt x="59811" y="110172"/>
                          <a:pt x="36562" y="102423"/>
                          <a:pt x="19218" y="87477"/>
                        </a:cubicBezTo>
                        <a:cubicBezTo>
                          <a:pt x="9070" y="78805"/>
                          <a:pt x="582" y="66996"/>
                          <a:pt x="29" y="53527"/>
                        </a:cubicBezTo>
                        <a:cubicBezTo>
                          <a:pt x="-894" y="31016"/>
                          <a:pt x="20694" y="13672"/>
                          <a:pt x="42098" y="6476"/>
                        </a:cubicBezTo>
                        <a:cubicBezTo>
                          <a:pt x="79000" y="-5886"/>
                          <a:pt x="120331" y="387"/>
                          <a:pt x="155389" y="17362"/>
                        </a:cubicBezTo>
                        <a:cubicBezTo>
                          <a:pt x="190446" y="34337"/>
                          <a:pt x="219784" y="61092"/>
                          <a:pt x="245616" y="90245"/>
                        </a:cubicBezTo>
                        <a:lnTo>
                          <a:pt x="82506" y="108881"/>
                        </a:ln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636" name="Gráfico 197">
                  <a:extLst>
                    <a:ext uri="{FF2B5EF4-FFF2-40B4-BE49-F238E27FC236}">
                      <a16:creationId xmlns:a16="http://schemas.microsoft.com/office/drawing/2014/main" id="{E51D9167-ED14-46E8-B827-F1BD6D6A900F}"/>
                    </a:ext>
                  </a:extLst>
                </p:cNvPr>
                <p:cNvGrpSpPr/>
                <p:nvPr/>
              </p:nvGrpSpPr>
              <p:grpSpPr>
                <a:xfrm>
                  <a:off x="8319053" y="4196528"/>
                  <a:ext cx="241026" cy="108838"/>
                  <a:chOff x="8319053" y="4196528"/>
                  <a:chExt cx="241026" cy="108838"/>
                </a:xfrm>
              </p:grpSpPr>
              <p:sp>
                <p:nvSpPr>
                  <p:cNvPr id="637" name="Forma libre: forma 636">
                    <a:extLst>
                      <a:ext uri="{FF2B5EF4-FFF2-40B4-BE49-F238E27FC236}">
                        <a16:creationId xmlns:a16="http://schemas.microsoft.com/office/drawing/2014/main" id="{FA74ED30-AF9D-4930-968F-CDAB00FC7BD5}"/>
                      </a:ext>
                    </a:extLst>
                  </p:cNvPr>
                  <p:cNvSpPr/>
                  <p:nvPr/>
                </p:nvSpPr>
                <p:spPr>
                  <a:xfrm>
                    <a:off x="8319053" y="4196528"/>
                    <a:ext cx="241026" cy="108838"/>
                  </a:xfrm>
                  <a:custGeom>
                    <a:avLst/>
                    <a:gdLst>
                      <a:gd name="connsiteX0" fmla="*/ 76810 w 241026"/>
                      <a:gd name="connsiteY0" fmla="*/ 0 h 108838"/>
                      <a:gd name="connsiteX1" fmla="*/ 15736 w 241026"/>
                      <a:gd name="connsiteY1" fmla="*/ 27308 h 108838"/>
                      <a:gd name="connsiteX2" fmla="*/ 52 w 241026"/>
                      <a:gd name="connsiteY2" fmla="*/ 62919 h 108838"/>
                      <a:gd name="connsiteX3" fmla="*/ 46365 w 241026"/>
                      <a:gd name="connsiteY3" fmla="*/ 105726 h 108838"/>
                      <a:gd name="connsiteX4" fmla="*/ 158180 w 241026"/>
                      <a:gd name="connsiteY4" fmla="*/ 83954 h 108838"/>
                      <a:gd name="connsiteX5" fmla="*/ 241026 w 241026"/>
                      <a:gd name="connsiteY5" fmla="*/ 2768 h 108838"/>
                      <a:gd name="connsiteX6" fmla="*/ 76994 w 241026"/>
                      <a:gd name="connsiteY6" fmla="*/ 0 h 108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1026" h="108838">
                        <a:moveTo>
                          <a:pt x="76810" y="0"/>
                        </a:moveTo>
                        <a:cubicBezTo>
                          <a:pt x="53930" y="923"/>
                          <a:pt x="31604" y="10886"/>
                          <a:pt x="15736" y="27308"/>
                        </a:cubicBezTo>
                        <a:cubicBezTo>
                          <a:pt x="6510" y="36903"/>
                          <a:pt x="-686" y="49634"/>
                          <a:pt x="52" y="62919"/>
                        </a:cubicBezTo>
                        <a:cubicBezTo>
                          <a:pt x="1344" y="85430"/>
                          <a:pt x="24408" y="100560"/>
                          <a:pt x="46365" y="105726"/>
                        </a:cubicBezTo>
                        <a:cubicBezTo>
                          <a:pt x="84190" y="114398"/>
                          <a:pt x="124783" y="104250"/>
                          <a:pt x="158180" y="83954"/>
                        </a:cubicBezTo>
                        <a:cubicBezTo>
                          <a:pt x="191392" y="63657"/>
                          <a:pt x="218147" y="34319"/>
                          <a:pt x="241026" y="2768"/>
                        </a:cubicBezTo>
                        <a:lnTo>
                          <a:pt x="76994" y="0"/>
                        </a:ln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38" name="Forma libre: forma 637">
                    <a:extLst>
                      <a:ext uri="{FF2B5EF4-FFF2-40B4-BE49-F238E27FC236}">
                        <a16:creationId xmlns:a16="http://schemas.microsoft.com/office/drawing/2014/main" id="{4BE79185-8C66-400D-8C51-271615AB8C24}"/>
                      </a:ext>
                    </a:extLst>
                  </p:cNvPr>
                  <p:cNvSpPr/>
                  <p:nvPr/>
                </p:nvSpPr>
                <p:spPr>
                  <a:xfrm>
                    <a:off x="8319053" y="4196528"/>
                    <a:ext cx="241026" cy="108838"/>
                  </a:xfrm>
                  <a:custGeom>
                    <a:avLst/>
                    <a:gdLst>
                      <a:gd name="connsiteX0" fmla="*/ 76810 w 241026"/>
                      <a:gd name="connsiteY0" fmla="*/ 0 h 108838"/>
                      <a:gd name="connsiteX1" fmla="*/ 15736 w 241026"/>
                      <a:gd name="connsiteY1" fmla="*/ 27308 h 108838"/>
                      <a:gd name="connsiteX2" fmla="*/ 52 w 241026"/>
                      <a:gd name="connsiteY2" fmla="*/ 62919 h 108838"/>
                      <a:gd name="connsiteX3" fmla="*/ 46365 w 241026"/>
                      <a:gd name="connsiteY3" fmla="*/ 105726 h 108838"/>
                      <a:gd name="connsiteX4" fmla="*/ 158180 w 241026"/>
                      <a:gd name="connsiteY4" fmla="*/ 83954 h 108838"/>
                      <a:gd name="connsiteX5" fmla="*/ 241026 w 241026"/>
                      <a:gd name="connsiteY5" fmla="*/ 2768 h 108838"/>
                      <a:gd name="connsiteX6" fmla="*/ 76994 w 241026"/>
                      <a:gd name="connsiteY6" fmla="*/ 0 h 108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1026" h="108838">
                        <a:moveTo>
                          <a:pt x="76810" y="0"/>
                        </a:moveTo>
                        <a:cubicBezTo>
                          <a:pt x="53930" y="923"/>
                          <a:pt x="31604" y="10886"/>
                          <a:pt x="15736" y="27308"/>
                        </a:cubicBezTo>
                        <a:cubicBezTo>
                          <a:pt x="6510" y="36903"/>
                          <a:pt x="-686" y="49634"/>
                          <a:pt x="52" y="62919"/>
                        </a:cubicBezTo>
                        <a:cubicBezTo>
                          <a:pt x="1344" y="85430"/>
                          <a:pt x="24408" y="100560"/>
                          <a:pt x="46365" y="105726"/>
                        </a:cubicBezTo>
                        <a:cubicBezTo>
                          <a:pt x="84190" y="114398"/>
                          <a:pt x="124783" y="104250"/>
                          <a:pt x="158180" y="83954"/>
                        </a:cubicBezTo>
                        <a:cubicBezTo>
                          <a:pt x="191392" y="63657"/>
                          <a:pt x="218147" y="34319"/>
                          <a:pt x="241026" y="2768"/>
                        </a:cubicBezTo>
                        <a:lnTo>
                          <a:pt x="76994" y="0"/>
                        </a:ln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  <p:grpSp>
              <p:nvGrpSpPr>
                <p:cNvPr id="639" name="Gráfico 197">
                  <a:extLst>
                    <a:ext uri="{FF2B5EF4-FFF2-40B4-BE49-F238E27FC236}">
                      <a16:creationId xmlns:a16="http://schemas.microsoft.com/office/drawing/2014/main" id="{3FC2FED4-7D64-4A86-ACD0-A17AA771A390}"/>
                    </a:ext>
                  </a:extLst>
                </p:cNvPr>
                <p:cNvGrpSpPr/>
                <p:nvPr/>
              </p:nvGrpSpPr>
              <p:grpSpPr>
                <a:xfrm>
                  <a:off x="8308985" y="4163668"/>
                  <a:ext cx="261990" cy="28624"/>
                  <a:chOff x="8308985" y="4163668"/>
                  <a:chExt cx="261990" cy="28624"/>
                </a:xfrm>
              </p:grpSpPr>
              <p:sp>
                <p:nvSpPr>
                  <p:cNvPr id="640" name="Forma libre: forma 639">
                    <a:extLst>
                      <a:ext uri="{FF2B5EF4-FFF2-40B4-BE49-F238E27FC236}">
                        <a16:creationId xmlns:a16="http://schemas.microsoft.com/office/drawing/2014/main" id="{4BAED736-8155-4534-BA45-4F33FF40A905}"/>
                      </a:ext>
                    </a:extLst>
                  </p:cNvPr>
                  <p:cNvSpPr/>
                  <p:nvPr/>
                </p:nvSpPr>
                <p:spPr>
                  <a:xfrm>
                    <a:off x="8308985" y="4163668"/>
                    <a:ext cx="261791" cy="28624"/>
                  </a:xfrm>
                  <a:custGeom>
                    <a:avLst/>
                    <a:gdLst>
                      <a:gd name="connsiteX0" fmla="*/ 214745 w 261791"/>
                      <a:gd name="connsiteY0" fmla="*/ 17914 h 28624"/>
                      <a:gd name="connsiteX1" fmla="*/ 78021 w 261791"/>
                      <a:gd name="connsiteY1" fmla="*/ 28432 h 28624"/>
                      <a:gd name="connsiteX2" fmla="*/ 29863 w 261791"/>
                      <a:gd name="connsiteY2" fmla="*/ 24003 h 28624"/>
                      <a:gd name="connsiteX3" fmla="*/ 341 w 261791"/>
                      <a:gd name="connsiteY3" fmla="*/ 8873 h 28624"/>
                      <a:gd name="connsiteX4" fmla="*/ 1263 w 261791"/>
                      <a:gd name="connsiteY4" fmla="*/ 4445 h 28624"/>
                      <a:gd name="connsiteX5" fmla="*/ 15286 w 261791"/>
                      <a:gd name="connsiteY5" fmla="*/ 386 h 28624"/>
                      <a:gd name="connsiteX6" fmla="*/ 33738 w 261791"/>
                      <a:gd name="connsiteY6" fmla="*/ 201 h 28624"/>
                      <a:gd name="connsiteX7" fmla="*/ 221756 w 261791"/>
                      <a:gd name="connsiteY7" fmla="*/ 201 h 28624"/>
                      <a:gd name="connsiteX8" fmla="*/ 260320 w 261791"/>
                      <a:gd name="connsiteY8" fmla="*/ 7951 h 28624"/>
                      <a:gd name="connsiteX9" fmla="*/ 214745 w 261791"/>
                      <a:gd name="connsiteY9" fmla="*/ 17914 h 28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791" h="28624">
                        <a:moveTo>
                          <a:pt x="214745" y="17914"/>
                        </a:moveTo>
                        <a:cubicBezTo>
                          <a:pt x="172307" y="25848"/>
                          <a:pt x="124887" y="29539"/>
                          <a:pt x="78021" y="28432"/>
                        </a:cubicBezTo>
                        <a:cubicBezTo>
                          <a:pt x="61414" y="28063"/>
                          <a:pt x="44624" y="27140"/>
                          <a:pt x="29863" y="24003"/>
                        </a:cubicBezTo>
                        <a:cubicBezTo>
                          <a:pt x="15102" y="20867"/>
                          <a:pt x="2924" y="15331"/>
                          <a:pt x="341" y="8873"/>
                        </a:cubicBezTo>
                        <a:cubicBezTo>
                          <a:pt x="-213" y="7397"/>
                          <a:pt x="-213" y="5921"/>
                          <a:pt x="1263" y="4445"/>
                        </a:cubicBezTo>
                        <a:cubicBezTo>
                          <a:pt x="3662" y="2231"/>
                          <a:pt x="9382" y="939"/>
                          <a:pt x="15286" y="386"/>
                        </a:cubicBezTo>
                        <a:cubicBezTo>
                          <a:pt x="21191" y="17"/>
                          <a:pt x="27833" y="-168"/>
                          <a:pt x="33738" y="201"/>
                        </a:cubicBezTo>
                        <a:lnTo>
                          <a:pt x="221756" y="201"/>
                        </a:lnTo>
                        <a:cubicBezTo>
                          <a:pt x="234303" y="201"/>
                          <a:pt x="269361" y="4260"/>
                          <a:pt x="260320" y="7951"/>
                        </a:cubicBezTo>
                        <a:cubicBezTo>
                          <a:pt x="249987" y="12010"/>
                          <a:pt x="227661" y="15516"/>
                          <a:pt x="214745" y="17914"/>
                        </a:cubicBezTo>
                        <a:close/>
                      </a:path>
                    </a:pathLst>
                  </a:custGeom>
                  <a:solidFill>
                    <a:srgbClr val="FF485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sp>
                <p:nvSpPr>
                  <p:cNvPr id="641" name="Forma libre: forma 640">
                    <a:extLst>
                      <a:ext uri="{FF2B5EF4-FFF2-40B4-BE49-F238E27FC236}">
                        <a16:creationId xmlns:a16="http://schemas.microsoft.com/office/drawing/2014/main" id="{B9ADFED0-6606-439B-AE21-FAAAAD4489DD}"/>
                      </a:ext>
                    </a:extLst>
                  </p:cNvPr>
                  <p:cNvSpPr/>
                  <p:nvPr/>
                </p:nvSpPr>
                <p:spPr>
                  <a:xfrm>
                    <a:off x="8308985" y="4163668"/>
                    <a:ext cx="261990" cy="28624"/>
                  </a:xfrm>
                  <a:custGeom>
                    <a:avLst/>
                    <a:gdLst>
                      <a:gd name="connsiteX0" fmla="*/ 214745 w 261990"/>
                      <a:gd name="connsiteY0" fmla="*/ 17914 h 28624"/>
                      <a:gd name="connsiteX1" fmla="*/ 78021 w 261990"/>
                      <a:gd name="connsiteY1" fmla="*/ 28432 h 28624"/>
                      <a:gd name="connsiteX2" fmla="*/ 29863 w 261990"/>
                      <a:gd name="connsiteY2" fmla="*/ 24003 h 28624"/>
                      <a:gd name="connsiteX3" fmla="*/ 341 w 261990"/>
                      <a:gd name="connsiteY3" fmla="*/ 8873 h 28624"/>
                      <a:gd name="connsiteX4" fmla="*/ 1263 w 261990"/>
                      <a:gd name="connsiteY4" fmla="*/ 4445 h 28624"/>
                      <a:gd name="connsiteX5" fmla="*/ 15286 w 261990"/>
                      <a:gd name="connsiteY5" fmla="*/ 386 h 28624"/>
                      <a:gd name="connsiteX6" fmla="*/ 33738 w 261990"/>
                      <a:gd name="connsiteY6" fmla="*/ 201 h 28624"/>
                      <a:gd name="connsiteX7" fmla="*/ 221756 w 261990"/>
                      <a:gd name="connsiteY7" fmla="*/ 201 h 28624"/>
                      <a:gd name="connsiteX8" fmla="*/ 260320 w 261990"/>
                      <a:gd name="connsiteY8" fmla="*/ 7951 h 28624"/>
                      <a:gd name="connsiteX9" fmla="*/ 214745 w 261990"/>
                      <a:gd name="connsiteY9" fmla="*/ 17914 h 28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990" h="28624">
                        <a:moveTo>
                          <a:pt x="214745" y="17914"/>
                        </a:moveTo>
                        <a:cubicBezTo>
                          <a:pt x="172307" y="25848"/>
                          <a:pt x="124887" y="29539"/>
                          <a:pt x="78021" y="28432"/>
                        </a:cubicBezTo>
                        <a:cubicBezTo>
                          <a:pt x="61414" y="28063"/>
                          <a:pt x="44624" y="27140"/>
                          <a:pt x="29863" y="24003"/>
                        </a:cubicBezTo>
                        <a:cubicBezTo>
                          <a:pt x="15102" y="20867"/>
                          <a:pt x="2924" y="15331"/>
                          <a:pt x="341" y="8873"/>
                        </a:cubicBezTo>
                        <a:cubicBezTo>
                          <a:pt x="-213" y="7397"/>
                          <a:pt x="-213" y="5921"/>
                          <a:pt x="1263" y="4445"/>
                        </a:cubicBezTo>
                        <a:cubicBezTo>
                          <a:pt x="3662" y="2231"/>
                          <a:pt x="9382" y="939"/>
                          <a:pt x="15286" y="386"/>
                        </a:cubicBezTo>
                        <a:cubicBezTo>
                          <a:pt x="21191" y="17"/>
                          <a:pt x="27833" y="-168"/>
                          <a:pt x="33738" y="201"/>
                        </a:cubicBezTo>
                        <a:lnTo>
                          <a:pt x="221756" y="201"/>
                        </a:lnTo>
                        <a:cubicBezTo>
                          <a:pt x="234303" y="201"/>
                          <a:pt x="270099" y="4445"/>
                          <a:pt x="260320" y="7951"/>
                        </a:cubicBezTo>
                        <a:cubicBezTo>
                          <a:pt x="249618" y="11825"/>
                          <a:pt x="227661" y="15516"/>
                          <a:pt x="214745" y="17914"/>
                        </a:cubicBezTo>
                        <a:close/>
                      </a:path>
                    </a:pathLst>
                  </a:custGeom>
                  <a:noFill/>
                  <a:ln w="12158" cap="flat">
                    <a:solidFill>
                      <a:srgbClr val="1A2E3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4241538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ráfico 358">
            <a:extLst>
              <a:ext uri="{FF2B5EF4-FFF2-40B4-BE49-F238E27FC236}">
                <a16:creationId xmlns:a16="http://schemas.microsoft.com/office/drawing/2014/main" id="{F59B524A-81F7-49D3-97B5-BE1C48DF2BC8}"/>
              </a:ext>
            </a:extLst>
          </p:cNvPr>
          <p:cNvSpPr/>
          <p:nvPr/>
        </p:nvSpPr>
        <p:spPr>
          <a:xfrm rot="20590469">
            <a:off x="-1638497" y="-544545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1" name="Gráfico 358">
            <a:extLst>
              <a:ext uri="{FF2B5EF4-FFF2-40B4-BE49-F238E27FC236}">
                <a16:creationId xmlns:a16="http://schemas.microsoft.com/office/drawing/2014/main" id="{D7296437-CF5E-4AA6-9F48-F9274FECC018}"/>
              </a:ext>
            </a:extLst>
          </p:cNvPr>
          <p:cNvSpPr/>
          <p:nvPr/>
        </p:nvSpPr>
        <p:spPr>
          <a:xfrm rot="345522">
            <a:off x="10837203" y="-1059589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3" name="Gráfico 358">
            <a:extLst>
              <a:ext uri="{FF2B5EF4-FFF2-40B4-BE49-F238E27FC236}">
                <a16:creationId xmlns:a16="http://schemas.microsoft.com/office/drawing/2014/main" id="{B2E5D0BF-612F-4033-A284-1967D0FC5563}"/>
              </a:ext>
            </a:extLst>
          </p:cNvPr>
          <p:cNvSpPr/>
          <p:nvPr/>
        </p:nvSpPr>
        <p:spPr>
          <a:xfrm rot="1558106">
            <a:off x="6313847" y="-1656762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4" name="Gráfico 358">
            <a:extLst>
              <a:ext uri="{FF2B5EF4-FFF2-40B4-BE49-F238E27FC236}">
                <a16:creationId xmlns:a16="http://schemas.microsoft.com/office/drawing/2014/main" id="{1FFBC62D-7AE8-4D48-A204-7C58151D17CA}"/>
              </a:ext>
            </a:extLst>
          </p:cNvPr>
          <p:cNvSpPr/>
          <p:nvPr/>
        </p:nvSpPr>
        <p:spPr>
          <a:xfrm rot="1192620">
            <a:off x="11511676" y="5355944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4606F039-5B87-4EFD-811A-4B106348D5E7}"/>
              </a:ext>
            </a:extLst>
          </p:cNvPr>
          <p:cNvSpPr/>
          <p:nvPr/>
        </p:nvSpPr>
        <p:spPr>
          <a:xfrm>
            <a:off x="2604170" y="2537133"/>
            <a:ext cx="1077637" cy="540779"/>
          </a:xfrm>
          <a:custGeom>
            <a:avLst/>
            <a:gdLst>
              <a:gd name="connsiteX0" fmla="*/ 1961 w 1077637"/>
              <a:gd name="connsiteY0" fmla="*/ 0 h 540779"/>
              <a:gd name="connsiteX1" fmla="*/ 1961 w 1077637"/>
              <a:gd name="connsiteY1" fmla="*/ 56529 h 540779"/>
              <a:gd name="connsiteX2" fmla="*/ 0 w 1077637"/>
              <a:gd name="connsiteY2" fmla="*/ 56529 h 540779"/>
              <a:gd name="connsiteX3" fmla="*/ 1634 w 1077637"/>
              <a:gd name="connsiteY3" fmla="*/ 77768 h 540779"/>
              <a:gd name="connsiteX4" fmla="*/ 1634 w 1077637"/>
              <a:gd name="connsiteY4" fmla="*/ 151614 h 540779"/>
              <a:gd name="connsiteX5" fmla="*/ 0 w 1077637"/>
              <a:gd name="connsiteY5" fmla="*/ 167952 h 540779"/>
              <a:gd name="connsiteX6" fmla="*/ 538819 w 1077637"/>
              <a:gd name="connsiteY6" fmla="*/ 540780 h 540779"/>
              <a:gd name="connsiteX7" fmla="*/ 1077638 w 1077637"/>
              <a:gd name="connsiteY7" fmla="*/ 167952 h 540779"/>
              <a:gd name="connsiteX8" fmla="*/ 1077638 w 1077637"/>
              <a:gd name="connsiteY8" fmla="*/ 327 h 540779"/>
              <a:gd name="connsiteX9" fmla="*/ 1961 w 1077637"/>
              <a:gd name="connsiteY9" fmla="*/ 327 h 540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7637" h="540779">
                <a:moveTo>
                  <a:pt x="1961" y="0"/>
                </a:moveTo>
                <a:lnTo>
                  <a:pt x="1961" y="56529"/>
                </a:lnTo>
                <a:lnTo>
                  <a:pt x="0" y="56529"/>
                </a:lnTo>
                <a:cubicBezTo>
                  <a:pt x="0" y="63717"/>
                  <a:pt x="980" y="70579"/>
                  <a:pt x="1634" y="77768"/>
                </a:cubicBezTo>
                <a:lnTo>
                  <a:pt x="1634" y="151614"/>
                </a:lnTo>
                <a:cubicBezTo>
                  <a:pt x="980" y="157169"/>
                  <a:pt x="0" y="162397"/>
                  <a:pt x="0" y="167952"/>
                </a:cubicBezTo>
                <a:cubicBezTo>
                  <a:pt x="0" y="373808"/>
                  <a:pt x="241145" y="540780"/>
                  <a:pt x="538819" y="540780"/>
                </a:cubicBezTo>
                <a:cubicBezTo>
                  <a:pt x="836492" y="540780"/>
                  <a:pt x="1077638" y="373808"/>
                  <a:pt x="1077638" y="167952"/>
                </a:cubicBezTo>
                <a:lnTo>
                  <a:pt x="1077638" y="327"/>
                </a:lnTo>
                <a:lnTo>
                  <a:pt x="1961" y="327"/>
                </a:ln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ED7442BF-6982-4507-A12D-D5F0D53811A0}"/>
              </a:ext>
            </a:extLst>
          </p:cNvPr>
          <p:cNvSpPr/>
          <p:nvPr/>
        </p:nvSpPr>
        <p:spPr>
          <a:xfrm>
            <a:off x="2604170" y="1901595"/>
            <a:ext cx="1077637" cy="1061953"/>
          </a:xfrm>
          <a:custGeom>
            <a:avLst/>
            <a:gdLst>
              <a:gd name="connsiteX0" fmla="*/ 1013267 w 1077637"/>
              <a:gd name="connsiteY0" fmla="*/ 196053 h 1061953"/>
              <a:gd name="connsiteX1" fmla="*/ 538819 w 1077637"/>
              <a:gd name="connsiteY1" fmla="*/ 0 h 1061953"/>
              <a:gd name="connsiteX2" fmla="*/ 64371 w 1077637"/>
              <a:gd name="connsiteY2" fmla="*/ 196053 h 1061953"/>
              <a:gd name="connsiteX3" fmla="*/ 3594 w 1077637"/>
              <a:gd name="connsiteY3" fmla="*/ 196053 h 1061953"/>
              <a:gd name="connsiteX4" fmla="*/ 1307 w 1077637"/>
              <a:gd name="connsiteY4" fmla="*/ 672789 h 1061953"/>
              <a:gd name="connsiteX5" fmla="*/ 0 w 1077637"/>
              <a:gd name="connsiteY5" fmla="*/ 689126 h 1061953"/>
              <a:gd name="connsiteX6" fmla="*/ 538819 w 1077637"/>
              <a:gd name="connsiteY6" fmla="*/ 1061954 h 1061953"/>
              <a:gd name="connsiteX7" fmla="*/ 1077638 w 1077637"/>
              <a:gd name="connsiteY7" fmla="*/ 689126 h 1061953"/>
              <a:gd name="connsiteX8" fmla="*/ 1077638 w 1077637"/>
              <a:gd name="connsiteY8" fmla="*/ 196380 h 1061953"/>
              <a:gd name="connsiteX9" fmla="*/ 1013267 w 1077637"/>
              <a:gd name="connsiteY9" fmla="*/ 196380 h 106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7637" h="1061953">
                <a:moveTo>
                  <a:pt x="1013267" y="196053"/>
                </a:moveTo>
                <a:cubicBezTo>
                  <a:pt x="922102" y="79401"/>
                  <a:pt x="744021" y="0"/>
                  <a:pt x="538819" y="0"/>
                </a:cubicBezTo>
                <a:cubicBezTo>
                  <a:pt x="333617" y="0"/>
                  <a:pt x="155209" y="79401"/>
                  <a:pt x="64371" y="196053"/>
                </a:cubicBezTo>
                <a:lnTo>
                  <a:pt x="3594" y="196053"/>
                </a:lnTo>
                <a:lnTo>
                  <a:pt x="1307" y="672789"/>
                </a:lnTo>
                <a:cubicBezTo>
                  <a:pt x="980" y="678343"/>
                  <a:pt x="0" y="683572"/>
                  <a:pt x="0" y="689126"/>
                </a:cubicBezTo>
                <a:cubicBezTo>
                  <a:pt x="0" y="894982"/>
                  <a:pt x="241145" y="1061954"/>
                  <a:pt x="538819" y="1061954"/>
                </a:cubicBezTo>
                <a:cubicBezTo>
                  <a:pt x="836492" y="1061954"/>
                  <a:pt x="1077638" y="894982"/>
                  <a:pt x="1077638" y="689126"/>
                </a:cubicBezTo>
                <a:lnTo>
                  <a:pt x="1077638" y="196380"/>
                </a:lnTo>
                <a:lnTo>
                  <a:pt x="1013267" y="196380"/>
                </a:ln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E6F1268C-54BB-4D37-919A-E24DE8624050}"/>
              </a:ext>
            </a:extLst>
          </p:cNvPr>
          <p:cNvSpPr/>
          <p:nvPr/>
        </p:nvSpPr>
        <p:spPr>
          <a:xfrm>
            <a:off x="2604170" y="1901595"/>
            <a:ext cx="1077637" cy="1061953"/>
          </a:xfrm>
          <a:custGeom>
            <a:avLst/>
            <a:gdLst>
              <a:gd name="connsiteX0" fmla="*/ 1013267 w 1077637"/>
              <a:gd name="connsiteY0" fmla="*/ 196053 h 1061953"/>
              <a:gd name="connsiteX1" fmla="*/ 538819 w 1077637"/>
              <a:gd name="connsiteY1" fmla="*/ 0 h 1061953"/>
              <a:gd name="connsiteX2" fmla="*/ 64371 w 1077637"/>
              <a:gd name="connsiteY2" fmla="*/ 196053 h 1061953"/>
              <a:gd name="connsiteX3" fmla="*/ 3594 w 1077637"/>
              <a:gd name="connsiteY3" fmla="*/ 196053 h 1061953"/>
              <a:gd name="connsiteX4" fmla="*/ 1307 w 1077637"/>
              <a:gd name="connsiteY4" fmla="*/ 672789 h 1061953"/>
              <a:gd name="connsiteX5" fmla="*/ 0 w 1077637"/>
              <a:gd name="connsiteY5" fmla="*/ 689126 h 1061953"/>
              <a:gd name="connsiteX6" fmla="*/ 538819 w 1077637"/>
              <a:gd name="connsiteY6" fmla="*/ 1061954 h 1061953"/>
              <a:gd name="connsiteX7" fmla="*/ 1077638 w 1077637"/>
              <a:gd name="connsiteY7" fmla="*/ 689126 h 1061953"/>
              <a:gd name="connsiteX8" fmla="*/ 1077638 w 1077637"/>
              <a:gd name="connsiteY8" fmla="*/ 196380 h 1061953"/>
              <a:gd name="connsiteX9" fmla="*/ 1013267 w 1077637"/>
              <a:gd name="connsiteY9" fmla="*/ 196380 h 106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7637" h="1061953">
                <a:moveTo>
                  <a:pt x="1013267" y="196053"/>
                </a:moveTo>
                <a:cubicBezTo>
                  <a:pt x="922102" y="79401"/>
                  <a:pt x="744021" y="0"/>
                  <a:pt x="538819" y="0"/>
                </a:cubicBezTo>
                <a:cubicBezTo>
                  <a:pt x="333617" y="0"/>
                  <a:pt x="155209" y="79401"/>
                  <a:pt x="64371" y="196053"/>
                </a:cubicBezTo>
                <a:lnTo>
                  <a:pt x="3594" y="196053"/>
                </a:lnTo>
                <a:lnTo>
                  <a:pt x="1307" y="672789"/>
                </a:lnTo>
                <a:cubicBezTo>
                  <a:pt x="980" y="678343"/>
                  <a:pt x="0" y="683572"/>
                  <a:pt x="0" y="689126"/>
                </a:cubicBezTo>
                <a:cubicBezTo>
                  <a:pt x="0" y="894982"/>
                  <a:pt x="241145" y="1061954"/>
                  <a:pt x="538819" y="1061954"/>
                </a:cubicBezTo>
                <a:cubicBezTo>
                  <a:pt x="836492" y="1061954"/>
                  <a:pt x="1077638" y="894982"/>
                  <a:pt x="1077638" y="689126"/>
                </a:cubicBezTo>
                <a:lnTo>
                  <a:pt x="1077638" y="196380"/>
                </a:lnTo>
                <a:lnTo>
                  <a:pt x="1013267" y="196380"/>
                </a:lnTo>
                <a:close/>
              </a:path>
            </a:pathLst>
          </a:custGeom>
          <a:noFill/>
          <a:ln w="24469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F94032E9-24B8-406A-A30E-7A6F38F0A386}"/>
              </a:ext>
            </a:extLst>
          </p:cNvPr>
          <p:cNvSpPr/>
          <p:nvPr/>
        </p:nvSpPr>
        <p:spPr>
          <a:xfrm>
            <a:off x="2604170" y="2479298"/>
            <a:ext cx="1077637" cy="372827"/>
          </a:xfrm>
          <a:custGeom>
            <a:avLst/>
            <a:gdLst>
              <a:gd name="connsiteX0" fmla="*/ 0 w 1077637"/>
              <a:gd name="connsiteY0" fmla="*/ 0 h 372827"/>
              <a:gd name="connsiteX1" fmla="*/ 538819 w 1077637"/>
              <a:gd name="connsiteY1" fmla="*/ 372827 h 372827"/>
              <a:gd name="connsiteX2" fmla="*/ 1077638 w 1077637"/>
              <a:gd name="connsiteY2" fmla="*/ 0 h 37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7637" h="372827">
                <a:moveTo>
                  <a:pt x="0" y="0"/>
                </a:moveTo>
                <a:cubicBezTo>
                  <a:pt x="0" y="205856"/>
                  <a:pt x="241145" y="372827"/>
                  <a:pt x="538819" y="372827"/>
                </a:cubicBezTo>
                <a:cubicBezTo>
                  <a:pt x="836492" y="372827"/>
                  <a:pt x="1077638" y="205856"/>
                  <a:pt x="1077638" y="0"/>
                </a:cubicBezTo>
              </a:path>
            </a:pathLst>
          </a:custGeom>
          <a:noFill/>
          <a:ln w="24469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6396EBA7-AE85-4266-9EB9-60F9FD7DF6C2}"/>
              </a:ext>
            </a:extLst>
          </p:cNvPr>
          <p:cNvSpPr/>
          <p:nvPr/>
        </p:nvSpPr>
        <p:spPr>
          <a:xfrm>
            <a:off x="2604170" y="2374409"/>
            <a:ext cx="1077637" cy="372827"/>
          </a:xfrm>
          <a:custGeom>
            <a:avLst/>
            <a:gdLst>
              <a:gd name="connsiteX0" fmla="*/ 0 w 1077637"/>
              <a:gd name="connsiteY0" fmla="*/ 0 h 372827"/>
              <a:gd name="connsiteX1" fmla="*/ 538819 w 1077637"/>
              <a:gd name="connsiteY1" fmla="*/ 372828 h 372827"/>
              <a:gd name="connsiteX2" fmla="*/ 1077638 w 1077637"/>
              <a:gd name="connsiteY2" fmla="*/ 0 h 37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7637" h="372827">
                <a:moveTo>
                  <a:pt x="0" y="0"/>
                </a:moveTo>
                <a:cubicBezTo>
                  <a:pt x="0" y="205856"/>
                  <a:pt x="241145" y="372828"/>
                  <a:pt x="538819" y="372828"/>
                </a:cubicBezTo>
                <a:cubicBezTo>
                  <a:pt x="836492" y="372828"/>
                  <a:pt x="1077638" y="205856"/>
                  <a:pt x="1077638" y="0"/>
                </a:cubicBezTo>
              </a:path>
            </a:pathLst>
          </a:custGeom>
          <a:noFill/>
          <a:ln w="24469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41C6E574-6F21-432B-BA08-7F045A3B91A9}"/>
              </a:ext>
            </a:extLst>
          </p:cNvPr>
          <p:cNvSpPr/>
          <p:nvPr/>
        </p:nvSpPr>
        <p:spPr>
          <a:xfrm>
            <a:off x="2604170" y="2243707"/>
            <a:ext cx="1077637" cy="372827"/>
          </a:xfrm>
          <a:custGeom>
            <a:avLst/>
            <a:gdLst>
              <a:gd name="connsiteX0" fmla="*/ 0 w 1077637"/>
              <a:gd name="connsiteY0" fmla="*/ 0 h 372827"/>
              <a:gd name="connsiteX1" fmla="*/ 538819 w 1077637"/>
              <a:gd name="connsiteY1" fmla="*/ 372828 h 372827"/>
              <a:gd name="connsiteX2" fmla="*/ 1077638 w 1077637"/>
              <a:gd name="connsiteY2" fmla="*/ 0 h 37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7637" h="372827">
                <a:moveTo>
                  <a:pt x="0" y="0"/>
                </a:moveTo>
                <a:cubicBezTo>
                  <a:pt x="0" y="205856"/>
                  <a:pt x="241145" y="372828"/>
                  <a:pt x="538819" y="372828"/>
                </a:cubicBezTo>
                <a:cubicBezTo>
                  <a:pt x="836492" y="372828"/>
                  <a:pt x="1077638" y="205856"/>
                  <a:pt x="1077638" y="0"/>
                </a:cubicBezTo>
              </a:path>
            </a:pathLst>
          </a:custGeom>
          <a:noFill/>
          <a:ln w="24469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7" name="Gráfico 339">
            <a:extLst>
              <a:ext uri="{FF2B5EF4-FFF2-40B4-BE49-F238E27FC236}">
                <a16:creationId xmlns:a16="http://schemas.microsoft.com/office/drawing/2014/main" id="{469B2904-3A00-48AA-AD05-662C03BBC7E8}"/>
              </a:ext>
            </a:extLst>
          </p:cNvPr>
          <p:cNvGrpSpPr/>
          <p:nvPr/>
        </p:nvGrpSpPr>
        <p:grpSpPr>
          <a:xfrm>
            <a:off x="2604170" y="1724820"/>
            <a:ext cx="1077637" cy="745654"/>
            <a:chOff x="2604170" y="1724820"/>
            <a:chExt cx="1077637" cy="745654"/>
          </a:xfrm>
        </p:grpSpPr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96A3B26C-5D42-472D-A6BF-0C5B065793B8}"/>
                </a:ext>
              </a:extLst>
            </p:cNvPr>
            <p:cNvSpPr/>
            <p:nvPr/>
          </p:nvSpPr>
          <p:spPr>
            <a:xfrm>
              <a:off x="2604170" y="1724820"/>
              <a:ext cx="1077637" cy="745654"/>
            </a:xfrm>
            <a:custGeom>
              <a:avLst/>
              <a:gdLst>
                <a:gd name="connsiteX0" fmla="*/ 1077638 w 1077637"/>
                <a:gd name="connsiteY0" fmla="*/ 372827 h 745654"/>
                <a:gd name="connsiteX1" fmla="*/ 538819 w 1077637"/>
                <a:gd name="connsiteY1" fmla="*/ 745655 h 745654"/>
                <a:gd name="connsiteX2" fmla="*/ 0 w 1077637"/>
                <a:gd name="connsiteY2" fmla="*/ 372827 h 745654"/>
                <a:gd name="connsiteX3" fmla="*/ 538819 w 1077637"/>
                <a:gd name="connsiteY3" fmla="*/ 0 h 745654"/>
                <a:gd name="connsiteX4" fmla="*/ 1077638 w 1077637"/>
                <a:gd name="connsiteY4" fmla="*/ 372827 h 74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7637" h="745654">
                  <a:moveTo>
                    <a:pt x="1077638" y="372827"/>
                  </a:moveTo>
                  <a:cubicBezTo>
                    <a:pt x="1077638" y="578734"/>
                    <a:pt x="836400" y="745655"/>
                    <a:pt x="538819" y="745655"/>
                  </a:cubicBezTo>
                  <a:cubicBezTo>
                    <a:pt x="241237" y="745655"/>
                    <a:pt x="0" y="578734"/>
                    <a:pt x="0" y="372827"/>
                  </a:cubicBezTo>
                  <a:cubicBezTo>
                    <a:pt x="0" y="166920"/>
                    <a:pt x="241237" y="0"/>
                    <a:pt x="538819" y="0"/>
                  </a:cubicBezTo>
                  <a:cubicBezTo>
                    <a:pt x="836400" y="0"/>
                    <a:pt x="1077638" y="166921"/>
                    <a:pt x="1077638" y="372827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4F363FAB-E9A0-46D1-95D7-9A9E0D40E3D7}"/>
                </a:ext>
              </a:extLst>
            </p:cNvPr>
            <p:cNvSpPr/>
            <p:nvPr/>
          </p:nvSpPr>
          <p:spPr>
            <a:xfrm>
              <a:off x="2604170" y="1724820"/>
              <a:ext cx="1077637" cy="745654"/>
            </a:xfrm>
            <a:custGeom>
              <a:avLst/>
              <a:gdLst>
                <a:gd name="connsiteX0" fmla="*/ 1077638 w 1077637"/>
                <a:gd name="connsiteY0" fmla="*/ 372827 h 745654"/>
                <a:gd name="connsiteX1" fmla="*/ 538819 w 1077637"/>
                <a:gd name="connsiteY1" fmla="*/ 745655 h 745654"/>
                <a:gd name="connsiteX2" fmla="*/ 0 w 1077637"/>
                <a:gd name="connsiteY2" fmla="*/ 372827 h 745654"/>
                <a:gd name="connsiteX3" fmla="*/ 538819 w 1077637"/>
                <a:gd name="connsiteY3" fmla="*/ 0 h 745654"/>
                <a:gd name="connsiteX4" fmla="*/ 1077638 w 1077637"/>
                <a:gd name="connsiteY4" fmla="*/ 372827 h 74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7637" h="745654">
                  <a:moveTo>
                    <a:pt x="1077638" y="372827"/>
                  </a:moveTo>
                  <a:cubicBezTo>
                    <a:pt x="1077638" y="578734"/>
                    <a:pt x="836400" y="745655"/>
                    <a:pt x="538819" y="745655"/>
                  </a:cubicBezTo>
                  <a:cubicBezTo>
                    <a:pt x="241237" y="745655"/>
                    <a:pt x="0" y="578734"/>
                    <a:pt x="0" y="372827"/>
                  </a:cubicBezTo>
                  <a:cubicBezTo>
                    <a:pt x="0" y="166920"/>
                    <a:pt x="241237" y="0"/>
                    <a:pt x="538819" y="0"/>
                  </a:cubicBezTo>
                  <a:cubicBezTo>
                    <a:pt x="836400" y="0"/>
                    <a:pt x="1077638" y="166921"/>
                    <a:pt x="1077638" y="372827"/>
                  </a:cubicBezTo>
                  <a:close/>
                </a:path>
              </a:pathLst>
            </a:custGeom>
            <a:solidFill>
              <a:srgbClr val="FFFDFD"/>
            </a:solidFill>
            <a:ln w="24469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5CA10332-1EF2-44D4-A2F4-0C28AA3E0412}"/>
              </a:ext>
            </a:extLst>
          </p:cNvPr>
          <p:cNvSpPr/>
          <p:nvPr/>
        </p:nvSpPr>
        <p:spPr>
          <a:xfrm>
            <a:off x="2090185" y="438386"/>
            <a:ext cx="2105608" cy="2033069"/>
          </a:xfrm>
          <a:custGeom>
            <a:avLst/>
            <a:gdLst>
              <a:gd name="connsiteX0" fmla="*/ 2105608 w 2105608"/>
              <a:gd name="connsiteY0" fmla="*/ 1016535 h 2033069"/>
              <a:gd name="connsiteX1" fmla="*/ 1052804 w 2105608"/>
              <a:gd name="connsiteY1" fmla="*/ 2033070 h 2033069"/>
              <a:gd name="connsiteX2" fmla="*/ 0 w 2105608"/>
              <a:gd name="connsiteY2" fmla="*/ 1016535 h 2033069"/>
              <a:gd name="connsiteX3" fmla="*/ 1052804 w 2105608"/>
              <a:gd name="connsiteY3" fmla="*/ 0 h 2033069"/>
              <a:gd name="connsiteX4" fmla="*/ 2105608 w 2105608"/>
              <a:gd name="connsiteY4" fmla="*/ 1016535 h 2033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5608" h="2033069">
                <a:moveTo>
                  <a:pt x="2105608" y="1016535"/>
                </a:moveTo>
                <a:cubicBezTo>
                  <a:pt x="2105608" y="1577952"/>
                  <a:pt x="1634252" y="2033070"/>
                  <a:pt x="1052804" y="2033070"/>
                </a:cubicBezTo>
                <a:cubicBezTo>
                  <a:pt x="471356" y="2033070"/>
                  <a:pt x="0" y="1577951"/>
                  <a:pt x="0" y="1016535"/>
                </a:cubicBezTo>
                <a:cubicBezTo>
                  <a:pt x="0" y="455118"/>
                  <a:pt x="471356" y="0"/>
                  <a:pt x="1052804" y="0"/>
                </a:cubicBezTo>
                <a:cubicBezTo>
                  <a:pt x="1634252" y="0"/>
                  <a:pt x="2105608" y="455118"/>
                  <a:pt x="2105608" y="1016535"/>
                </a:cubicBezTo>
                <a:close/>
              </a:path>
            </a:pathLst>
          </a:custGeom>
          <a:noFill/>
          <a:ln w="24469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155A8513-F09D-4CFB-8357-EB91B9F0E9EC}"/>
              </a:ext>
            </a:extLst>
          </p:cNvPr>
          <p:cNvSpPr/>
          <p:nvPr/>
        </p:nvSpPr>
        <p:spPr>
          <a:xfrm>
            <a:off x="2090185" y="1454921"/>
            <a:ext cx="2105608" cy="1016534"/>
          </a:xfrm>
          <a:custGeom>
            <a:avLst/>
            <a:gdLst>
              <a:gd name="connsiteX0" fmla="*/ 0 w 2105608"/>
              <a:gd name="connsiteY0" fmla="*/ 0 h 1016534"/>
              <a:gd name="connsiteX1" fmla="*/ 1052804 w 2105608"/>
              <a:gd name="connsiteY1" fmla="*/ 1016535 h 1016534"/>
              <a:gd name="connsiteX2" fmla="*/ 2105608 w 2105608"/>
              <a:gd name="connsiteY2" fmla="*/ 0 h 1016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5608" h="1016534">
                <a:moveTo>
                  <a:pt x="0" y="0"/>
                </a:moveTo>
                <a:cubicBezTo>
                  <a:pt x="0" y="561365"/>
                  <a:pt x="471507" y="1016535"/>
                  <a:pt x="1052804" y="1016535"/>
                </a:cubicBezTo>
                <a:cubicBezTo>
                  <a:pt x="1634101" y="1016535"/>
                  <a:pt x="2105608" y="561365"/>
                  <a:pt x="2105608" y="0"/>
                </a:cubicBezTo>
              </a:path>
            </a:pathLst>
          </a:custGeom>
          <a:noFill/>
          <a:ln w="24469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4BBB9189-4BE0-4ABE-9D32-0110FDBED497}"/>
              </a:ext>
            </a:extLst>
          </p:cNvPr>
          <p:cNvSpPr/>
          <p:nvPr/>
        </p:nvSpPr>
        <p:spPr>
          <a:xfrm>
            <a:off x="2922430" y="1312456"/>
            <a:ext cx="32675" cy="903150"/>
          </a:xfrm>
          <a:custGeom>
            <a:avLst/>
            <a:gdLst>
              <a:gd name="connsiteX0" fmla="*/ 0 w 32675"/>
              <a:gd name="connsiteY0" fmla="*/ 903151 h 903150"/>
              <a:gd name="connsiteX1" fmla="*/ 0 w 32675"/>
              <a:gd name="connsiteY1" fmla="*/ 0 h 90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675" h="903150">
                <a:moveTo>
                  <a:pt x="0" y="903151"/>
                </a:moveTo>
                <a:lnTo>
                  <a:pt x="0" y="0"/>
                </a:lnTo>
              </a:path>
            </a:pathLst>
          </a:custGeom>
          <a:ln w="24469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3D3B12EF-3A2B-451D-B41B-B5F6A50F3C09}"/>
              </a:ext>
            </a:extLst>
          </p:cNvPr>
          <p:cNvSpPr/>
          <p:nvPr/>
        </p:nvSpPr>
        <p:spPr>
          <a:xfrm>
            <a:off x="3393610" y="1312456"/>
            <a:ext cx="32675" cy="903150"/>
          </a:xfrm>
          <a:custGeom>
            <a:avLst/>
            <a:gdLst>
              <a:gd name="connsiteX0" fmla="*/ 0 w 32675"/>
              <a:gd name="connsiteY0" fmla="*/ 903151 h 903150"/>
              <a:gd name="connsiteX1" fmla="*/ 0 w 32675"/>
              <a:gd name="connsiteY1" fmla="*/ 0 h 90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675" h="903150">
                <a:moveTo>
                  <a:pt x="0" y="903151"/>
                </a:moveTo>
                <a:lnTo>
                  <a:pt x="0" y="0"/>
                </a:lnTo>
              </a:path>
            </a:pathLst>
          </a:custGeom>
          <a:ln w="24469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23F1C536-810C-45DE-9C97-BDC80EBE38FB}"/>
              </a:ext>
            </a:extLst>
          </p:cNvPr>
          <p:cNvSpPr/>
          <p:nvPr/>
        </p:nvSpPr>
        <p:spPr>
          <a:xfrm>
            <a:off x="2917429" y="1269819"/>
            <a:ext cx="474874" cy="212654"/>
          </a:xfrm>
          <a:custGeom>
            <a:avLst/>
            <a:gdLst>
              <a:gd name="connsiteX0" fmla="*/ 99 w 474874"/>
              <a:gd name="connsiteY0" fmla="*/ 39369 h 212654"/>
              <a:gd name="connsiteX1" fmla="*/ 43884 w 474874"/>
              <a:gd name="connsiteY1" fmla="*/ 169091 h 212654"/>
              <a:gd name="connsiteX2" fmla="*/ 171319 w 474874"/>
              <a:gd name="connsiteY2" fmla="*/ 177586 h 212654"/>
              <a:gd name="connsiteX3" fmla="*/ 199420 w 474874"/>
              <a:gd name="connsiteY3" fmla="*/ 110275 h 212654"/>
              <a:gd name="connsiteX4" fmla="*/ 180141 w 474874"/>
              <a:gd name="connsiteY4" fmla="*/ 41003 h 212654"/>
              <a:gd name="connsiteX5" fmla="*/ 113810 w 474874"/>
              <a:gd name="connsiteY5" fmla="*/ 25972 h 212654"/>
              <a:gd name="connsiteX6" fmla="*/ 85382 w 474874"/>
              <a:gd name="connsiteY6" fmla="*/ 81847 h 212654"/>
              <a:gd name="connsiteX7" fmla="*/ 164130 w 474874"/>
              <a:gd name="connsiteY7" fmla="*/ 204054 h 212654"/>
              <a:gd name="connsiteX8" fmla="*/ 290911 w 474874"/>
              <a:gd name="connsiteY8" fmla="*/ 186409 h 212654"/>
              <a:gd name="connsiteX9" fmla="*/ 348420 w 474874"/>
              <a:gd name="connsiteY9" fmla="*/ 71064 h 212654"/>
              <a:gd name="connsiteX10" fmla="*/ 301367 w 474874"/>
              <a:gd name="connsiteY10" fmla="*/ 158 h 212654"/>
              <a:gd name="connsiteX11" fmla="*/ 238630 w 474874"/>
              <a:gd name="connsiteY11" fmla="*/ 68777 h 212654"/>
              <a:gd name="connsiteX12" fmla="*/ 236343 w 474874"/>
              <a:gd name="connsiteY12" fmla="*/ 119751 h 212654"/>
              <a:gd name="connsiteX13" fmla="*/ 319992 w 474874"/>
              <a:gd name="connsiteY13" fmla="*/ 184121 h 212654"/>
              <a:gd name="connsiteX14" fmla="*/ 419979 w 474874"/>
              <a:gd name="connsiteY14" fmla="*/ 138049 h 212654"/>
              <a:gd name="connsiteX15" fmla="*/ 474874 w 474874"/>
              <a:gd name="connsiteY15" fmla="*/ 39696 h 2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4874" h="212654">
                <a:moveTo>
                  <a:pt x="99" y="39369"/>
                </a:moveTo>
                <a:cubicBezTo>
                  <a:pt x="-1208" y="86422"/>
                  <a:pt x="10229" y="136415"/>
                  <a:pt x="43884" y="169091"/>
                </a:cubicBezTo>
                <a:cubicBezTo>
                  <a:pt x="77540" y="201766"/>
                  <a:pt x="137010" y="209935"/>
                  <a:pt x="171319" y="177586"/>
                </a:cubicBezTo>
                <a:cubicBezTo>
                  <a:pt x="189290" y="160268"/>
                  <a:pt x="197786" y="135108"/>
                  <a:pt x="199420" y="110275"/>
                </a:cubicBezTo>
                <a:cubicBezTo>
                  <a:pt x="201054" y="85768"/>
                  <a:pt x="196152" y="59628"/>
                  <a:pt x="180141" y="41003"/>
                </a:cubicBezTo>
                <a:cubicBezTo>
                  <a:pt x="164130" y="22378"/>
                  <a:pt x="135049" y="13882"/>
                  <a:pt x="113810" y="25972"/>
                </a:cubicBezTo>
                <a:cubicBezTo>
                  <a:pt x="94858" y="36755"/>
                  <a:pt x="86363" y="59955"/>
                  <a:pt x="85382" y="81847"/>
                </a:cubicBezTo>
                <a:cubicBezTo>
                  <a:pt x="82768" y="133474"/>
                  <a:pt x="116097" y="185102"/>
                  <a:pt x="164130" y="204054"/>
                </a:cubicBezTo>
                <a:cubicBezTo>
                  <a:pt x="205628" y="220391"/>
                  <a:pt x="254968" y="212876"/>
                  <a:pt x="290911" y="186409"/>
                </a:cubicBezTo>
                <a:cubicBezTo>
                  <a:pt x="326527" y="159615"/>
                  <a:pt x="347767" y="115503"/>
                  <a:pt x="348420" y="71064"/>
                </a:cubicBezTo>
                <a:cubicBezTo>
                  <a:pt x="348420" y="40022"/>
                  <a:pt x="332736" y="2772"/>
                  <a:pt x="301367" y="158"/>
                </a:cubicBezTo>
                <a:cubicBezTo>
                  <a:pt x="267385" y="-2782"/>
                  <a:pt x="245819" y="35775"/>
                  <a:pt x="238630" y="68777"/>
                </a:cubicBezTo>
                <a:cubicBezTo>
                  <a:pt x="235036" y="85442"/>
                  <a:pt x="232749" y="103086"/>
                  <a:pt x="236343" y="119751"/>
                </a:cubicBezTo>
                <a:cubicBezTo>
                  <a:pt x="244512" y="156674"/>
                  <a:pt x="282089" y="182815"/>
                  <a:pt x="319992" y="184121"/>
                </a:cubicBezTo>
                <a:cubicBezTo>
                  <a:pt x="357896" y="185428"/>
                  <a:pt x="394166" y="165823"/>
                  <a:pt x="419979" y="138049"/>
                </a:cubicBezTo>
                <a:cubicBezTo>
                  <a:pt x="445793" y="110275"/>
                  <a:pt x="462131" y="75312"/>
                  <a:pt x="474874" y="39696"/>
                </a:cubicBezTo>
              </a:path>
            </a:pathLst>
          </a:custGeom>
          <a:noFill/>
          <a:ln w="24469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B3813685-AF20-4EC0-85BA-16A2B0BBE452}"/>
              </a:ext>
            </a:extLst>
          </p:cNvPr>
          <p:cNvSpPr/>
          <p:nvPr/>
        </p:nvSpPr>
        <p:spPr>
          <a:xfrm>
            <a:off x="3162921" y="3699728"/>
            <a:ext cx="32675" cy="429682"/>
          </a:xfrm>
          <a:custGeom>
            <a:avLst/>
            <a:gdLst>
              <a:gd name="connsiteX0" fmla="*/ 0 w 32675"/>
              <a:gd name="connsiteY0" fmla="*/ 429683 h 429682"/>
              <a:gd name="connsiteX1" fmla="*/ 0 w 32675"/>
              <a:gd name="connsiteY1" fmla="*/ 0 h 429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675" h="429682">
                <a:moveTo>
                  <a:pt x="0" y="429683"/>
                </a:moveTo>
                <a:lnTo>
                  <a:pt x="0" y="0"/>
                </a:lnTo>
              </a:path>
            </a:pathLst>
          </a:custGeom>
          <a:ln w="24469" cap="rnd">
            <a:solidFill>
              <a:srgbClr val="FF485A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9143489D-0054-4508-9995-E4C2966C3968}"/>
              </a:ext>
            </a:extLst>
          </p:cNvPr>
          <p:cNvSpPr/>
          <p:nvPr/>
        </p:nvSpPr>
        <p:spPr>
          <a:xfrm>
            <a:off x="3121423" y="4080397"/>
            <a:ext cx="82995" cy="76787"/>
          </a:xfrm>
          <a:custGeom>
            <a:avLst/>
            <a:gdLst>
              <a:gd name="connsiteX0" fmla="*/ 82996 w 82995"/>
              <a:gd name="connsiteY0" fmla="*/ 0 h 76787"/>
              <a:gd name="connsiteX1" fmla="*/ 41498 w 82995"/>
              <a:gd name="connsiteY1" fmla="*/ 41498 h 76787"/>
              <a:gd name="connsiteX2" fmla="*/ 0 w 82995"/>
              <a:gd name="connsiteY2" fmla="*/ 0 h 76787"/>
              <a:gd name="connsiteX3" fmla="*/ 0 w 82995"/>
              <a:gd name="connsiteY3" fmla="*/ 35289 h 76787"/>
              <a:gd name="connsiteX4" fmla="*/ 41498 w 82995"/>
              <a:gd name="connsiteY4" fmla="*/ 76787 h 76787"/>
              <a:gd name="connsiteX5" fmla="*/ 82996 w 82995"/>
              <a:gd name="connsiteY5" fmla="*/ 35289 h 76787"/>
              <a:gd name="connsiteX6" fmla="*/ 82996 w 82995"/>
              <a:gd name="connsiteY6" fmla="*/ 0 h 7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995" h="76787">
                <a:moveTo>
                  <a:pt x="82996" y="0"/>
                </a:moveTo>
                <a:lnTo>
                  <a:pt x="41498" y="41498"/>
                </a:lnTo>
                <a:lnTo>
                  <a:pt x="0" y="0"/>
                </a:lnTo>
                <a:lnTo>
                  <a:pt x="0" y="35289"/>
                </a:lnTo>
                <a:lnTo>
                  <a:pt x="41498" y="76787"/>
                </a:lnTo>
                <a:lnTo>
                  <a:pt x="82996" y="35289"/>
                </a:lnTo>
                <a:lnTo>
                  <a:pt x="82996" y="0"/>
                </a:ln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A35CBF53-D157-4C96-B0CF-70E9272636A8}"/>
              </a:ext>
            </a:extLst>
          </p:cNvPr>
          <p:cNvSpPr/>
          <p:nvPr/>
        </p:nvSpPr>
        <p:spPr>
          <a:xfrm>
            <a:off x="3113908" y="119146"/>
            <a:ext cx="32675" cy="155208"/>
          </a:xfrm>
          <a:custGeom>
            <a:avLst/>
            <a:gdLst>
              <a:gd name="connsiteX0" fmla="*/ 0 w 32675"/>
              <a:gd name="connsiteY0" fmla="*/ 155209 h 155208"/>
              <a:gd name="connsiteX1" fmla="*/ 0 w 32675"/>
              <a:gd name="connsiteY1" fmla="*/ 0 h 15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675" h="155208">
                <a:moveTo>
                  <a:pt x="0" y="155209"/>
                </a:moveTo>
                <a:lnTo>
                  <a:pt x="0" y="0"/>
                </a:lnTo>
              </a:path>
            </a:pathLst>
          </a:custGeom>
          <a:ln w="32626" cap="rnd">
            <a:solidFill>
              <a:srgbClr val="FF485A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2" name="Gráfico 339">
            <a:extLst>
              <a:ext uri="{FF2B5EF4-FFF2-40B4-BE49-F238E27FC236}">
                <a16:creationId xmlns:a16="http://schemas.microsoft.com/office/drawing/2014/main" id="{E25766C3-7705-4D76-B435-B23AA9B95BF8}"/>
              </a:ext>
            </a:extLst>
          </p:cNvPr>
          <p:cNvGrpSpPr/>
          <p:nvPr/>
        </p:nvGrpSpPr>
        <p:grpSpPr>
          <a:xfrm>
            <a:off x="3603060" y="219787"/>
            <a:ext cx="940400" cy="1322377"/>
            <a:chOff x="3603060" y="219787"/>
            <a:chExt cx="940400" cy="1322377"/>
          </a:xfrm>
        </p:grpSpPr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81E48257-EDB5-4995-A226-3029BDAE0A77}"/>
                </a:ext>
              </a:extLst>
            </p:cNvPr>
            <p:cNvSpPr/>
            <p:nvPr/>
          </p:nvSpPr>
          <p:spPr>
            <a:xfrm>
              <a:off x="3603060" y="219787"/>
              <a:ext cx="60776" cy="143118"/>
            </a:xfrm>
            <a:custGeom>
              <a:avLst/>
              <a:gdLst>
                <a:gd name="connsiteX0" fmla="*/ 0 w 60776"/>
                <a:gd name="connsiteY0" fmla="*/ 143119 h 143118"/>
                <a:gd name="connsiteX1" fmla="*/ 60776 w 60776"/>
                <a:gd name="connsiteY1" fmla="*/ 0 h 143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776" h="143118">
                  <a:moveTo>
                    <a:pt x="0" y="143119"/>
                  </a:moveTo>
                  <a:lnTo>
                    <a:pt x="60776" y="0"/>
                  </a:lnTo>
                </a:path>
              </a:pathLst>
            </a:custGeom>
            <a:ln w="32626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EB8D0651-42E3-4626-BA60-9A3B1255159A}"/>
                </a:ext>
              </a:extLst>
            </p:cNvPr>
            <p:cNvSpPr/>
            <p:nvPr/>
          </p:nvSpPr>
          <p:spPr>
            <a:xfrm>
              <a:off x="4019019" y="527263"/>
              <a:ext cx="111750" cy="108155"/>
            </a:xfrm>
            <a:custGeom>
              <a:avLst/>
              <a:gdLst>
                <a:gd name="connsiteX0" fmla="*/ 0 w 111750"/>
                <a:gd name="connsiteY0" fmla="*/ 108156 h 108155"/>
                <a:gd name="connsiteX1" fmla="*/ 111750 w 111750"/>
                <a:gd name="connsiteY1" fmla="*/ 0 h 10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750" h="108155">
                  <a:moveTo>
                    <a:pt x="0" y="108156"/>
                  </a:moveTo>
                  <a:lnTo>
                    <a:pt x="111750" y="0"/>
                  </a:lnTo>
                </a:path>
              </a:pathLst>
            </a:custGeom>
            <a:ln w="32626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B49F87FF-A8FE-4122-ACEA-B2A49DDC24AB}"/>
                </a:ext>
              </a:extLst>
            </p:cNvPr>
            <p:cNvSpPr/>
            <p:nvPr/>
          </p:nvSpPr>
          <p:spPr>
            <a:xfrm>
              <a:off x="4295453" y="992889"/>
              <a:ext cx="144752" cy="55548"/>
            </a:xfrm>
            <a:custGeom>
              <a:avLst/>
              <a:gdLst>
                <a:gd name="connsiteX0" fmla="*/ 0 w 144752"/>
                <a:gd name="connsiteY0" fmla="*/ 55548 h 55548"/>
                <a:gd name="connsiteX1" fmla="*/ 144752 w 144752"/>
                <a:gd name="connsiteY1" fmla="*/ 0 h 5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52" h="55548">
                  <a:moveTo>
                    <a:pt x="0" y="55548"/>
                  </a:moveTo>
                  <a:lnTo>
                    <a:pt x="144752" y="0"/>
                  </a:lnTo>
                </a:path>
              </a:pathLst>
            </a:custGeom>
            <a:ln w="32626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EC25E8CE-1868-4B3F-B2FA-3FE245F5828A}"/>
                </a:ext>
              </a:extLst>
            </p:cNvPr>
            <p:cNvSpPr/>
            <p:nvPr/>
          </p:nvSpPr>
          <p:spPr>
            <a:xfrm>
              <a:off x="4388579" y="1536936"/>
              <a:ext cx="154881" cy="5228"/>
            </a:xfrm>
            <a:custGeom>
              <a:avLst/>
              <a:gdLst>
                <a:gd name="connsiteX0" fmla="*/ 0 w 154881"/>
                <a:gd name="connsiteY0" fmla="*/ 0 h 5228"/>
                <a:gd name="connsiteX1" fmla="*/ 154882 w 154881"/>
                <a:gd name="connsiteY1" fmla="*/ 5228 h 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881" h="5228">
                  <a:moveTo>
                    <a:pt x="0" y="0"/>
                  </a:moveTo>
                  <a:lnTo>
                    <a:pt x="154882" y="5228"/>
                  </a:lnTo>
                </a:path>
              </a:pathLst>
            </a:custGeom>
            <a:ln w="32626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7" name="Gráfico 339">
            <a:extLst>
              <a:ext uri="{FF2B5EF4-FFF2-40B4-BE49-F238E27FC236}">
                <a16:creationId xmlns:a16="http://schemas.microsoft.com/office/drawing/2014/main" id="{EB82C4C9-DEBD-474E-8187-EA396EA54C55}"/>
              </a:ext>
            </a:extLst>
          </p:cNvPr>
          <p:cNvGrpSpPr/>
          <p:nvPr/>
        </p:nvGrpSpPr>
        <p:grpSpPr>
          <a:xfrm>
            <a:off x="1746112" y="219787"/>
            <a:ext cx="940400" cy="1322377"/>
            <a:chOff x="1746112" y="219787"/>
            <a:chExt cx="940400" cy="1322377"/>
          </a:xfrm>
        </p:grpSpPr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268ADFCD-2DFA-4D0D-A066-8FCB31B8C24E}"/>
                </a:ext>
              </a:extLst>
            </p:cNvPr>
            <p:cNvSpPr/>
            <p:nvPr/>
          </p:nvSpPr>
          <p:spPr>
            <a:xfrm>
              <a:off x="2626063" y="219787"/>
              <a:ext cx="60449" cy="143118"/>
            </a:xfrm>
            <a:custGeom>
              <a:avLst/>
              <a:gdLst>
                <a:gd name="connsiteX0" fmla="*/ 60450 w 60449"/>
                <a:gd name="connsiteY0" fmla="*/ 143119 h 143118"/>
                <a:gd name="connsiteX1" fmla="*/ 0 w 60449"/>
                <a:gd name="connsiteY1" fmla="*/ 0 h 143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449" h="143118">
                  <a:moveTo>
                    <a:pt x="60450" y="143119"/>
                  </a:moveTo>
                  <a:lnTo>
                    <a:pt x="0" y="0"/>
                  </a:lnTo>
                </a:path>
              </a:pathLst>
            </a:custGeom>
            <a:ln w="32626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598C872F-E573-43F2-ADA4-35253B7CCB34}"/>
                </a:ext>
              </a:extLst>
            </p:cNvPr>
            <p:cNvSpPr/>
            <p:nvPr/>
          </p:nvSpPr>
          <p:spPr>
            <a:xfrm>
              <a:off x="2159130" y="527263"/>
              <a:ext cx="111423" cy="108155"/>
            </a:xfrm>
            <a:custGeom>
              <a:avLst/>
              <a:gdLst>
                <a:gd name="connsiteX0" fmla="*/ 111423 w 111423"/>
                <a:gd name="connsiteY0" fmla="*/ 108156 h 108155"/>
                <a:gd name="connsiteX1" fmla="*/ 0 w 111423"/>
                <a:gd name="connsiteY1" fmla="*/ 0 h 10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423" h="108155">
                  <a:moveTo>
                    <a:pt x="111423" y="108156"/>
                  </a:moveTo>
                  <a:lnTo>
                    <a:pt x="0" y="0"/>
                  </a:lnTo>
                </a:path>
              </a:pathLst>
            </a:custGeom>
            <a:ln w="32626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FEC0F9FF-D5FE-4B0B-A0A5-FB4B5D565823}"/>
                </a:ext>
              </a:extLst>
            </p:cNvPr>
            <p:cNvSpPr/>
            <p:nvPr/>
          </p:nvSpPr>
          <p:spPr>
            <a:xfrm>
              <a:off x="1849367" y="992889"/>
              <a:ext cx="144752" cy="55548"/>
            </a:xfrm>
            <a:custGeom>
              <a:avLst/>
              <a:gdLst>
                <a:gd name="connsiteX0" fmla="*/ 144752 w 144752"/>
                <a:gd name="connsiteY0" fmla="*/ 55548 h 55548"/>
                <a:gd name="connsiteX1" fmla="*/ 0 w 144752"/>
                <a:gd name="connsiteY1" fmla="*/ 0 h 5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52" h="55548">
                  <a:moveTo>
                    <a:pt x="144752" y="55548"/>
                  </a:moveTo>
                  <a:lnTo>
                    <a:pt x="0" y="0"/>
                  </a:lnTo>
                </a:path>
              </a:pathLst>
            </a:custGeom>
            <a:ln w="32626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DC000A69-5279-4565-B7DE-6580527BD81E}"/>
                </a:ext>
              </a:extLst>
            </p:cNvPr>
            <p:cNvSpPr/>
            <p:nvPr/>
          </p:nvSpPr>
          <p:spPr>
            <a:xfrm>
              <a:off x="1746112" y="1536936"/>
              <a:ext cx="155208" cy="5228"/>
            </a:xfrm>
            <a:custGeom>
              <a:avLst/>
              <a:gdLst>
                <a:gd name="connsiteX0" fmla="*/ 155209 w 155208"/>
                <a:gd name="connsiteY0" fmla="*/ 0 h 5228"/>
                <a:gd name="connsiteX1" fmla="*/ 0 w 155208"/>
                <a:gd name="connsiteY1" fmla="*/ 5228 h 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208" h="5228">
                  <a:moveTo>
                    <a:pt x="155209" y="0"/>
                  </a:moveTo>
                  <a:lnTo>
                    <a:pt x="0" y="5228"/>
                  </a:lnTo>
                </a:path>
              </a:pathLst>
            </a:custGeom>
            <a:ln w="32626" cap="rnd">
              <a:solidFill>
                <a:srgbClr val="FF48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CC3CD58F-5616-4ADF-8651-153FD9FE78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1" y="3637856"/>
            <a:ext cx="6780046" cy="3209041"/>
          </a:xfrm>
          <a:solidFill>
            <a:schemeClr val="bg1"/>
          </a:solidFill>
        </p:spPr>
        <p:txBody>
          <a:bodyPr numCol="2" spcCol="360000">
            <a:noAutofit/>
          </a:bodyPr>
          <a:lstStyle/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  <a:p>
            <a:pPr algn="l">
              <a:lnSpc>
                <a:spcPct val="100000"/>
              </a:lnSpc>
            </a:pP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  <a:br>
              <a:rPr lang="es-MX" sz="1400" dirty="0">
                <a:latin typeface="Montserrat" pitchFamily="2" charset="0"/>
              </a:rPr>
            </a:b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  <a:p>
            <a:pPr algn="l">
              <a:lnSpc>
                <a:spcPct val="100000"/>
              </a:lnSpc>
            </a:pP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</a:t>
            </a:r>
          </a:p>
        </p:txBody>
      </p:sp>
      <p:sp>
        <p:nvSpPr>
          <p:cNvPr id="64" name="Título 1">
            <a:extLst>
              <a:ext uri="{FF2B5EF4-FFF2-40B4-BE49-F238E27FC236}">
                <a16:creationId xmlns:a16="http://schemas.microsoft.com/office/drawing/2014/main" id="{359C4FB8-91B1-4242-ADAE-7651EF9BB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816" y="3021383"/>
            <a:ext cx="6478907" cy="653402"/>
          </a:xfrm>
        </p:spPr>
        <p:txBody>
          <a:bodyPr>
            <a:noAutofit/>
          </a:bodyPr>
          <a:lstStyle/>
          <a:p>
            <a:r>
              <a:rPr lang="es-MX" sz="4000" dirty="0">
                <a:solidFill>
                  <a:srgbClr val="FF485A"/>
                </a:solidFill>
                <a:latin typeface="Montserrat ExtraBold" pitchFamily="2" charset="0"/>
              </a:rPr>
              <a:t>TITLE ONE</a:t>
            </a:r>
          </a:p>
        </p:txBody>
      </p:sp>
      <p:sp>
        <p:nvSpPr>
          <p:cNvPr id="43" name="Forma libre: forma 42">
            <a:extLst>
              <a:ext uri="{FF2B5EF4-FFF2-40B4-BE49-F238E27FC236}">
                <a16:creationId xmlns:a16="http://schemas.microsoft.com/office/drawing/2014/main" id="{FD2FB163-0087-499A-812A-F2973FD69865}"/>
              </a:ext>
            </a:extLst>
          </p:cNvPr>
          <p:cNvSpPr/>
          <p:nvPr/>
        </p:nvSpPr>
        <p:spPr>
          <a:xfrm>
            <a:off x="8636183" y="6459980"/>
            <a:ext cx="1921302" cy="255545"/>
          </a:xfrm>
          <a:custGeom>
            <a:avLst/>
            <a:gdLst>
              <a:gd name="connsiteX0" fmla="*/ 1921302 w 1921302"/>
              <a:gd name="connsiteY0" fmla="*/ 127772 h 255545"/>
              <a:gd name="connsiteX1" fmla="*/ 960651 w 1921302"/>
              <a:gd name="connsiteY1" fmla="*/ 255545 h 255545"/>
              <a:gd name="connsiteX2" fmla="*/ 0 w 1921302"/>
              <a:gd name="connsiteY2" fmla="*/ 127772 h 255545"/>
              <a:gd name="connsiteX3" fmla="*/ 960651 w 1921302"/>
              <a:gd name="connsiteY3" fmla="*/ 0 h 255545"/>
              <a:gd name="connsiteX4" fmla="*/ 1921302 w 1921302"/>
              <a:gd name="connsiteY4" fmla="*/ 127772 h 2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1302" h="255545">
                <a:moveTo>
                  <a:pt x="1921302" y="127772"/>
                </a:moveTo>
                <a:cubicBezTo>
                  <a:pt x="1921302" y="198259"/>
                  <a:pt x="1491308" y="255545"/>
                  <a:pt x="960651" y="255545"/>
                </a:cubicBezTo>
                <a:cubicBezTo>
                  <a:pt x="429995" y="255545"/>
                  <a:pt x="0" y="198259"/>
                  <a:pt x="0" y="127772"/>
                </a:cubicBezTo>
                <a:cubicBezTo>
                  <a:pt x="0" y="57286"/>
                  <a:pt x="429995" y="0"/>
                  <a:pt x="960651" y="0"/>
                </a:cubicBezTo>
                <a:cubicBezTo>
                  <a:pt x="1491308" y="0"/>
                  <a:pt x="1921302" y="57286"/>
                  <a:pt x="1921302" y="127772"/>
                </a:cubicBez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6" name="Gráfico 197">
            <a:extLst>
              <a:ext uri="{FF2B5EF4-FFF2-40B4-BE49-F238E27FC236}">
                <a16:creationId xmlns:a16="http://schemas.microsoft.com/office/drawing/2014/main" id="{D5C5E2FF-A3A0-48B2-9236-3FE397043FC3}"/>
              </a:ext>
            </a:extLst>
          </p:cNvPr>
          <p:cNvGrpSpPr/>
          <p:nvPr/>
        </p:nvGrpSpPr>
        <p:grpSpPr>
          <a:xfrm>
            <a:off x="7423269" y="598178"/>
            <a:ext cx="4606388" cy="5999320"/>
            <a:chOff x="7423269" y="598178"/>
            <a:chExt cx="4606388" cy="5999320"/>
          </a:xfrm>
        </p:grpSpPr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DF0E211E-2600-4341-B76E-12A84408462A}"/>
                </a:ext>
              </a:extLst>
            </p:cNvPr>
            <p:cNvSpPr/>
            <p:nvPr/>
          </p:nvSpPr>
          <p:spPr>
            <a:xfrm rot="-5394600">
              <a:off x="6730409" y="1299347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2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419FF9AB-CE65-4B73-B3B6-8163015BBA55}"/>
                </a:ext>
              </a:extLst>
            </p:cNvPr>
            <p:cNvSpPr/>
            <p:nvPr/>
          </p:nvSpPr>
          <p:spPr>
            <a:xfrm rot="-5394600">
              <a:off x="6730409" y="1299347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2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9" name="Gráfico 197">
            <a:extLst>
              <a:ext uri="{FF2B5EF4-FFF2-40B4-BE49-F238E27FC236}">
                <a16:creationId xmlns:a16="http://schemas.microsoft.com/office/drawing/2014/main" id="{26385DD4-E58F-4285-BB33-E2988C8EE894}"/>
              </a:ext>
            </a:extLst>
          </p:cNvPr>
          <p:cNvGrpSpPr/>
          <p:nvPr/>
        </p:nvGrpSpPr>
        <p:grpSpPr>
          <a:xfrm>
            <a:off x="7045723" y="597705"/>
            <a:ext cx="4606388" cy="5999320"/>
            <a:chOff x="7045723" y="597705"/>
            <a:chExt cx="4606388" cy="5999320"/>
          </a:xfrm>
        </p:grpSpPr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CADF7A7E-0307-4750-8EDD-EE42BD698092}"/>
                </a:ext>
              </a:extLst>
            </p:cNvPr>
            <p:cNvSpPr/>
            <p:nvPr/>
          </p:nvSpPr>
          <p:spPr>
            <a:xfrm rot="-5394600">
              <a:off x="6352864" y="1298874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3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DB9C5D98-DEA8-4FD3-826E-AAA5D9089D83}"/>
                </a:ext>
              </a:extLst>
            </p:cNvPr>
            <p:cNvSpPr/>
            <p:nvPr/>
          </p:nvSpPr>
          <p:spPr>
            <a:xfrm rot="-5394600">
              <a:off x="6352864" y="1298874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3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2" name="Gráfico 197">
            <a:extLst>
              <a:ext uri="{FF2B5EF4-FFF2-40B4-BE49-F238E27FC236}">
                <a16:creationId xmlns:a16="http://schemas.microsoft.com/office/drawing/2014/main" id="{39DB8DB1-390D-4138-A168-4A9B7B72698B}"/>
              </a:ext>
            </a:extLst>
          </p:cNvPr>
          <p:cNvGrpSpPr/>
          <p:nvPr/>
        </p:nvGrpSpPr>
        <p:grpSpPr>
          <a:xfrm>
            <a:off x="7462424" y="1140330"/>
            <a:ext cx="3772986" cy="4914070"/>
            <a:chOff x="7462424" y="1140330"/>
            <a:chExt cx="3772986" cy="4914070"/>
          </a:xfrm>
        </p:grpSpPr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0CC10496-54B8-4F4A-9DBD-D435B69DA2D9}"/>
                </a:ext>
              </a:extLst>
            </p:cNvPr>
            <p:cNvSpPr/>
            <p:nvPr/>
          </p:nvSpPr>
          <p:spPr>
            <a:xfrm rot="-5394600">
              <a:off x="6894837" y="1714724"/>
              <a:ext cx="4908161" cy="3765281"/>
            </a:xfrm>
            <a:custGeom>
              <a:avLst/>
              <a:gdLst>
                <a:gd name="connsiteX0" fmla="*/ 4908162 w 4908161"/>
                <a:gd name="connsiteY0" fmla="*/ 1882641 h 3765281"/>
                <a:gd name="connsiteX1" fmla="*/ 2454081 w 4908161"/>
                <a:gd name="connsiteY1" fmla="*/ 3765282 h 3765281"/>
                <a:gd name="connsiteX2" fmla="*/ 0 w 4908161"/>
                <a:gd name="connsiteY2" fmla="*/ 1882641 h 3765281"/>
                <a:gd name="connsiteX3" fmla="*/ 2454081 w 4908161"/>
                <a:gd name="connsiteY3" fmla="*/ 0 h 3765281"/>
                <a:gd name="connsiteX4" fmla="*/ 4908162 w 4908161"/>
                <a:gd name="connsiteY4" fmla="*/ 1882641 h 37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8161" h="3765281">
                  <a:moveTo>
                    <a:pt x="4908162" y="1882641"/>
                  </a:moveTo>
                  <a:cubicBezTo>
                    <a:pt x="4908162" y="2922395"/>
                    <a:pt x="3809433" y="3765282"/>
                    <a:pt x="2454081" y="3765282"/>
                  </a:cubicBezTo>
                  <a:cubicBezTo>
                    <a:pt x="1098730" y="3765282"/>
                    <a:pt x="0" y="2922395"/>
                    <a:pt x="0" y="1882641"/>
                  </a:cubicBezTo>
                  <a:cubicBezTo>
                    <a:pt x="0" y="842887"/>
                    <a:pt x="1098730" y="0"/>
                    <a:pt x="2454081" y="0"/>
                  </a:cubicBezTo>
                  <a:cubicBezTo>
                    <a:pt x="3809433" y="0"/>
                    <a:pt x="4908162" y="842887"/>
                    <a:pt x="4908162" y="188264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860C9B8D-A05B-4E77-A5CD-691CCF3625B4}"/>
                </a:ext>
              </a:extLst>
            </p:cNvPr>
            <p:cNvSpPr/>
            <p:nvPr/>
          </p:nvSpPr>
          <p:spPr>
            <a:xfrm rot="-5394600">
              <a:off x="6894837" y="1714724"/>
              <a:ext cx="4908161" cy="3765281"/>
            </a:xfrm>
            <a:custGeom>
              <a:avLst/>
              <a:gdLst>
                <a:gd name="connsiteX0" fmla="*/ 4908162 w 4908161"/>
                <a:gd name="connsiteY0" fmla="*/ 1882641 h 3765281"/>
                <a:gd name="connsiteX1" fmla="*/ 2454081 w 4908161"/>
                <a:gd name="connsiteY1" fmla="*/ 3765282 h 3765281"/>
                <a:gd name="connsiteX2" fmla="*/ 0 w 4908161"/>
                <a:gd name="connsiteY2" fmla="*/ 1882641 h 3765281"/>
                <a:gd name="connsiteX3" fmla="*/ 2454081 w 4908161"/>
                <a:gd name="connsiteY3" fmla="*/ 0 h 3765281"/>
                <a:gd name="connsiteX4" fmla="*/ 4908162 w 4908161"/>
                <a:gd name="connsiteY4" fmla="*/ 1882641 h 37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8161" h="3765281">
                  <a:moveTo>
                    <a:pt x="4908162" y="1882641"/>
                  </a:moveTo>
                  <a:cubicBezTo>
                    <a:pt x="4908162" y="2922395"/>
                    <a:pt x="3809433" y="3765282"/>
                    <a:pt x="2454081" y="3765282"/>
                  </a:cubicBezTo>
                  <a:cubicBezTo>
                    <a:pt x="1098730" y="3765282"/>
                    <a:pt x="0" y="2922395"/>
                    <a:pt x="0" y="1882641"/>
                  </a:cubicBezTo>
                  <a:cubicBezTo>
                    <a:pt x="0" y="842887"/>
                    <a:pt x="1098730" y="0"/>
                    <a:pt x="2454081" y="0"/>
                  </a:cubicBezTo>
                  <a:cubicBezTo>
                    <a:pt x="3809433" y="0"/>
                    <a:pt x="4908162" y="842887"/>
                    <a:pt x="4908162" y="188264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5" name="Gráfico 197">
            <a:extLst>
              <a:ext uri="{FF2B5EF4-FFF2-40B4-BE49-F238E27FC236}">
                <a16:creationId xmlns:a16="http://schemas.microsoft.com/office/drawing/2014/main" id="{302423BF-5C3F-45A6-A9D5-4877E81D9468}"/>
              </a:ext>
            </a:extLst>
          </p:cNvPr>
          <p:cNvGrpSpPr/>
          <p:nvPr/>
        </p:nvGrpSpPr>
        <p:grpSpPr>
          <a:xfrm>
            <a:off x="7961804" y="1790583"/>
            <a:ext cx="2774227" cy="3613564"/>
            <a:chOff x="7961804" y="1790583"/>
            <a:chExt cx="2774227" cy="3613564"/>
          </a:xfrm>
        </p:grpSpPr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0B918993-D83A-469E-8C28-DEC2A2C442BE}"/>
                </a:ext>
              </a:extLst>
            </p:cNvPr>
            <p:cNvSpPr/>
            <p:nvPr/>
          </p:nvSpPr>
          <p:spPr>
            <a:xfrm rot="-5394600">
              <a:off x="7544308" y="2213084"/>
              <a:ext cx="3609219" cy="2768561"/>
            </a:xfrm>
            <a:custGeom>
              <a:avLst/>
              <a:gdLst>
                <a:gd name="connsiteX0" fmla="*/ 3609220 w 3609219"/>
                <a:gd name="connsiteY0" fmla="*/ 1384281 h 2768561"/>
                <a:gd name="connsiteX1" fmla="*/ 1804610 w 3609219"/>
                <a:gd name="connsiteY1" fmla="*/ 2768562 h 2768561"/>
                <a:gd name="connsiteX2" fmla="*/ 0 w 3609219"/>
                <a:gd name="connsiteY2" fmla="*/ 1384281 h 2768561"/>
                <a:gd name="connsiteX3" fmla="*/ 1804610 w 3609219"/>
                <a:gd name="connsiteY3" fmla="*/ 0 h 2768561"/>
                <a:gd name="connsiteX4" fmla="*/ 3609220 w 3609219"/>
                <a:gd name="connsiteY4" fmla="*/ 1384281 h 276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219" h="2768561">
                  <a:moveTo>
                    <a:pt x="3609220" y="1384281"/>
                  </a:moveTo>
                  <a:cubicBezTo>
                    <a:pt x="3609220" y="2148798"/>
                    <a:pt x="2801269" y="2768562"/>
                    <a:pt x="1804610" y="2768562"/>
                  </a:cubicBezTo>
                  <a:cubicBezTo>
                    <a:pt x="807951" y="2768562"/>
                    <a:pt x="0" y="2148798"/>
                    <a:pt x="0" y="1384281"/>
                  </a:cubicBezTo>
                  <a:cubicBezTo>
                    <a:pt x="0" y="619764"/>
                    <a:pt x="807951" y="0"/>
                    <a:pt x="1804610" y="0"/>
                  </a:cubicBezTo>
                  <a:cubicBezTo>
                    <a:pt x="2801269" y="0"/>
                    <a:pt x="3609220" y="619764"/>
                    <a:pt x="3609220" y="138428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51FD181F-5AD0-4FC9-8953-E8618ACB7078}"/>
                </a:ext>
              </a:extLst>
            </p:cNvPr>
            <p:cNvSpPr/>
            <p:nvPr/>
          </p:nvSpPr>
          <p:spPr>
            <a:xfrm rot="-5394600">
              <a:off x="7544308" y="2213084"/>
              <a:ext cx="3609219" cy="2768561"/>
            </a:xfrm>
            <a:custGeom>
              <a:avLst/>
              <a:gdLst>
                <a:gd name="connsiteX0" fmla="*/ 3609220 w 3609219"/>
                <a:gd name="connsiteY0" fmla="*/ 1384281 h 2768561"/>
                <a:gd name="connsiteX1" fmla="*/ 1804610 w 3609219"/>
                <a:gd name="connsiteY1" fmla="*/ 2768562 h 2768561"/>
                <a:gd name="connsiteX2" fmla="*/ 0 w 3609219"/>
                <a:gd name="connsiteY2" fmla="*/ 1384281 h 2768561"/>
                <a:gd name="connsiteX3" fmla="*/ 1804610 w 3609219"/>
                <a:gd name="connsiteY3" fmla="*/ 0 h 2768561"/>
                <a:gd name="connsiteX4" fmla="*/ 3609220 w 3609219"/>
                <a:gd name="connsiteY4" fmla="*/ 1384281 h 276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219" h="2768561">
                  <a:moveTo>
                    <a:pt x="3609220" y="1384281"/>
                  </a:moveTo>
                  <a:cubicBezTo>
                    <a:pt x="3609220" y="2148798"/>
                    <a:pt x="2801269" y="2768562"/>
                    <a:pt x="1804610" y="2768562"/>
                  </a:cubicBezTo>
                  <a:cubicBezTo>
                    <a:pt x="807951" y="2768562"/>
                    <a:pt x="0" y="2148798"/>
                    <a:pt x="0" y="1384281"/>
                  </a:cubicBezTo>
                  <a:cubicBezTo>
                    <a:pt x="0" y="619764"/>
                    <a:pt x="807951" y="0"/>
                    <a:pt x="1804610" y="0"/>
                  </a:cubicBezTo>
                  <a:cubicBezTo>
                    <a:pt x="2801269" y="0"/>
                    <a:pt x="3609220" y="619764"/>
                    <a:pt x="3609220" y="138428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8" name="Gráfico 197">
            <a:extLst>
              <a:ext uri="{FF2B5EF4-FFF2-40B4-BE49-F238E27FC236}">
                <a16:creationId xmlns:a16="http://schemas.microsoft.com/office/drawing/2014/main" id="{63A3BC1C-4265-45CC-A939-4F6647BC04ED}"/>
              </a:ext>
            </a:extLst>
          </p:cNvPr>
          <p:cNvGrpSpPr/>
          <p:nvPr/>
        </p:nvGrpSpPr>
        <p:grpSpPr>
          <a:xfrm>
            <a:off x="8387954" y="2345953"/>
            <a:ext cx="1921926" cy="2502824"/>
            <a:chOff x="8387954" y="2345953"/>
            <a:chExt cx="1921926" cy="2502824"/>
          </a:xfrm>
        </p:grpSpPr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1EEE98AA-779F-4F0C-84F4-40DB538896DE}"/>
                </a:ext>
              </a:extLst>
            </p:cNvPr>
            <p:cNvSpPr/>
            <p:nvPr/>
          </p:nvSpPr>
          <p:spPr>
            <a:xfrm rot="-5394600">
              <a:off x="8099010" y="2638364"/>
              <a:ext cx="2499815" cy="1918002"/>
            </a:xfrm>
            <a:custGeom>
              <a:avLst/>
              <a:gdLst>
                <a:gd name="connsiteX0" fmla="*/ 2499815 w 2499815"/>
                <a:gd name="connsiteY0" fmla="*/ 959001 h 1918002"/>
                <a:gd name="connsiteX1" fmla="*/ 1249908 w 2499815"/>
                <a:gd name="connsiteY1" fmla="*/ 1918002 h 1918002"/>
                <a:gd name="connsiteX2" fmla="*/ 0 w 2499815"/>
                <a:gd name="connsiteY2" fmla="*/ 959001 h 1918002"/>
                <a:gd name="connsiteX3" fmla="*/ 1249908 w 2499815"/>
                <a:gd name="connsiteY3" fmla="*/ 0 h 1918002"/>
                <a:gd name="connsiteX4" fmla="*/ 2499815 w 2499815"/>
                <a:gd name="connsiteY4" fmla="*/ 959001 h 19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9815" h="1918002">
                  <a:moveTo>
                    <a:pt x="2499815" y="959001"/>
                  </a:moveTo>
                  <a:cubicBezTo>
                    <a:pt x="2499815" y="1488643"/>
                    <a:pt x="1940212" y="1918002"/>
                    <a:pt x="1249908" y="1918002"/>
                  </a:cubicBezTo>
                  <a:cubicBezTo>
                    <a:pt x="559603" y="1918002"/>
                    <a:pt x="0" y="1488643"/>
                    <a:pt x="0" y="959001"/>
                  </a:cubicBezTo>
                  <a:cubicBezTo>
                    <a:pt x="0" y="429359"/>
                    <a:pt x="559603" y="0"/>
                    <a:pt x="1249908" y="0"/>
                  </a:cubicBezTo>
                  <a:cubicBezTo>
                    <a:pt x="1940212" y="0"/>
                    <a:pt x="2499815" y="429359"/>
                    <a:pt x="2499815" y="95900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DFD8C69F-00E6-45B7-A65D-44C39DEAE154}"/>
                </a:ext>
              </a:extLst>
            </p:cNvPr>
            <p:cNvSpPr/>
            <p:nvPr/>
          </p:nvSpPr>
          <p:spPr>
            <a:xfrm rot="-5394600">
              <a:off x="8099010" y="2638364"/>
              <a:ext cx="2499815" cy="1918002"/>
            </a:xfrm>
            <a:custGeom>
              <a:avLst/>
              <a:gdLst>
                <a:gd name="connsiteX0" fmla="*/ 2499815 w 2499815"/>
                <a:gd name="connsiteY0" fmla="*/ 959001 h 1918002"/>
                <a:gd name="connsiteX1" fmla="*/ 1249908 w 2499815"/>
                <a:gd name="connsiteY1" fmla="*/ 1918002 h 1918002"/>
                <a:gd name="connsiteX2" fmla="*/ 0 w 2499815"/>
                <a:gd name="connsiteY2" fmla="*/ 959001 h 1918002"/>
                <a:gd name="connsiteX3" fmla="*/ 1249908 w 2499815"/>
                <a:gd name="connsiteY3" fmla="*/ 0 h 1918002"/>
                <a:gd name="connsiteX4" fmla="*/ 2499815 w 2499815"/>
                <a:gd name="connsiteY4" fmla="*/ 959001 h 19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9815" h="1918002">
                  <a:moveTo>
                    <a:pt x="2499815" y="959001"/>
                  </a:moveTo>
                  <a:cubicBezTo>
                    <a:pt x="2499815" y="1488643"/>
                    <a:pt x="1940212" y="1918002"/>
                    <a:pt x="1249908" y="1918002"/>
                  </a:cubicBezTo>
                  <a:cubicBezTo>
                    <a:pt x="559603" y="1918002"/>
                    <a:pt x="0" y="1488643"/>
                    <a:pt x="0" y="959001"/>
                  </a:cubicBezTo>
                  <a:cubicBezTo>
                    <a:pt x="0" y="429359"/>
                    <a:pt x="559603" y="0"/>
                    <a:pt x="1249908" y="0"/>
                  </a:cubicBezTo>
                  <a:cubicBezTo>
                    <a:pt x="1940212" y="0"/>
                    <a:pt x="2499815" y="429359"/>
                    <a:pt x="2499815" y="95900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1" name="Gráfico 197">
            <a:extLst>
              <a:ext uri="{FF2B5EF4-FFF2-40B4-BE49-F238E27FC236}">
                <a16:creationId xmlns:a16="http://schemas.microsoft.com/office/drawing/2014/main" id="{290283F3-967C-4BBE-B542-7D5A5CD9E74B}"/>
              </a:ext>
            </a:extLst>
          </p:cNvPr>
          <p:cNvGrpSpPr/>
          <p:nvPr/>
        </p:nvGrpSpPr>
        <p:grpSpPr>
          <a:xfrm>
            <a:off x="8919225" y="3037982"/>
            <a:ext cx="859385" cy="1118766"/>
            <a:chOff x="8919225" y="3037982"/>
            <a:chExt cx="859385" cy="1118766"/>
          </a:xfrm>
        </p:grpSpPr>
        <p:sp>
          <p:nvSpPr>
            <p:cNvPr id="62" name="Forma libre: forma 61">
              <a:extLst>
                <a:ext uri="{FF2B5EF4-FFF2-40B4-BE49-F238E27FC236}">
                  <a16:creationId xmlns:a16="http://schemas.microsoft.com/office/drawing/2014/main" id="{51B32E51-E80E-403B-ABDB-2D6F23C6B44B}"/>
                </a:ext>
              </a:extLst>
            </p:cNvPr>
            <p:cNvSpPr/>
            <p:nvPr/>
          </p:nvSpPr>
          <p:spPr>
            <a:xfrm rot="-5394600">
              <a:off x="8790207" y="3168549"/>
              <a:ext cx="1117420" cy="857631"/>
            </a:xfrm>
            <a:custGeom>
              <a:avLst/>
              <a:gdLst>
                <a:gd name="connsiteX0" fmla="*/ 1117420 w 1117420"/>
                <a:gd name="connsiteY0" fmla="*/ 428816 h 857631"/>
                <a:gd name="connsiteX1" fmla="*/ 558710 w 1117420"/>
                <a:gd name="connsiteY1" fmla="*/ 857632 h 857631"/>
                <a:gd name="connsiteX2" fmla="*/ 0 w 1117420"/>
                <a:gd name="connsiteY2" fmla="*/ 428816 h 857631"/>
                <a:gd name="connsiteX3" fmla="*/ 558710 w 1117420"/>
                <a:gd name="connsiteY3" fmla="*/ 0 h 857631"/>
                <a:gd name="connsiteX4" fmla="*/ 1117420 w 1117420"/>
                <a:gd name="connsiteY4" fmla="*/ 428816 h 8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20" h="857631">
                  <a:moveTo>
                    <a:pt x="1117420" y="428816"/>
                  </a:moveTo>
                  <a:cubicBezTo>
                    <a:pt x="1117420" y="665644"/>
                    <a:pt x="867277" y="857632"/>
                    <a:pt x="558710" y="857632"/>
                  </a:cubicBezTo>
                  <a:cubicBezTo>
                    <a:pt x="250143" y="857632"/>
                    <a:pt x="0" y="665644"/>
                    <a:pt x="0" y="428816"/>
                  </a:cubicBezTo>
                  <a:cubicBezTo>
                    <a:pt x="0" y="191987"/>
                    <a:pt x="250143" y="0"/>
                    <a:pt x="558710" y="0"/>
                  </a:cubicBezTo>
                  <a:cubicBezTo>
                    <a:pt x="867277" y="0"/>
                    <a:pt x="1117420" y="191987"/>
                    <a:pt x="1117420" y="428816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: forma 62">
              <a:extLst>
                <a:ext uri="{FF2B5EF4-FFF2-40B4-BE49-F238E27FC236}">
                  <a16:creationId xmlns:a16="http://schemas.microsoft.com/office/drawing/2014/main" id="{225DBB8E-46B4-4E1D-8056-EC70E6A04CEF}"/>
                </a:ext>
              </a:extLst>
            </p:cNvPr>
            <p:cNvSpPr/>
            <p:nvPr/>
          </p:nvSpPr>
          <p:spPr>
            <a:xfrm rot="-5394600">
              <a:off x="8790207" y="3168549"/>
              <a:ext cx="1117420" cy="857631"/>
            </a:xfrm>
            <a:custGeom>
              <a:avLst/>
              <a:gdLst>
                <a:gd name="connsiteX0" fmla="*/ 1117420 w 1117420"/>
                <a:gd name="connsiteY0" fmla="*/ 428816 h 857631"/>
                <a:gd name="connsiteX1" fmla="*/ 558710 w 1117420"/>
                <a:gd name="connsiteY1" fmla="*/ 857632 h 857631"/>
                <a:gd name="connsiteX2" fmla="*/ 0 w 1117420"/>
                <a:gd name="connsiteY2" fmla="*/ 428816 h 857631"/>
                <a:gd name="connsiteX3" fmla="*/ 558710 w 1117420"/>
                <a:gd name="connsiteY3" fmla="*/ 0 h 857631"/>
                <a:gd name="connsiteX4" fmla="*/ 1117420 w 1117420"/>
                <a:gd name="connsiteY4" fmla="*/ 428816 h 8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20" h="857631">
                  <a:moveTo>
                    <a:pt x="1117420" y="428816"/>
                  </a:moveTo>
                  <a:cubicBezTo>
                    <a:pt x="1117420" y="665644"/>
                    <a:pt x="867277" y="857632"/>
                    <a:pt x="558710" y="857632"/>
                  </a:cubicBezTo>
                  <a:cubicBezTo>
                    <a:pt x="250143" y="857632"/>
                    <a:pt x="0" y="665644"/>
                    <a:pt x="0" y="428816"/>
                  </a:cubicBezTo>
                  <a:cubicBezTo>
                    <a:pt x="0" y="191987"/>
                    <a:pt x="250143" y="0"/>
                    <a:pt x="558710" y="0"/>
                  </a:cubicBezTo>
                  <a:cubicBezTo>
                    <a:pt x="867277" y="0"/>
                    <a:pt x="1117420" y="191987"/>
                    <a:pt x="1117420" y="428816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7" name="Gráfico 197">
            <a:extLst>
              <a:ext uri="{FF2B5EF4-FFF2-40B4-BE49-F238E27FC236}">
                <a16:creationId xmlns:a16="http://schemas.microsoft.com/office/drawing/2014/main" id="{63885EC2-FB0A-40A9-8A74-FF57C1558ED7}"/>
              </a:ext>
            </a:extLst>
          </p:cNvPr>
          <p:cNvGrpSpPr/>
          <p:nvPr/>
        </p:nvGrpSpPr>
        <p:grpSpPr>
          <a:xfrm>
            <a:off x="9031476" y="3829178"/>
            <a:ext cx="397462" cy="139559"/>
            <a:chOff x="9054390" y="3534415"/>
            <a:chExt cx="397462" cy="139559"/>
          </a:xfrm>
        </p:grpSpPr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FF72E154-6DFA-4758-B1A3-9D892E92E73F}"/>
                </a:ext>
              </a:extLst>
            </p:cNvPr>
            <p:cNvSpPr/>
            <p:nvPr/>
          </p:nvSpPr>
          <p:spPr>
            <a:xfrm>
              <a:off x="9109318" y="3534415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4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4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9" name="Forma libre: forma 68">
              <a:extLst>
                <a:ext uri="{FF2B5EF4-FFF2-40B4-BE49-F238E27FC236}">
                  <a16:creationId xmlns:a16="http://schemas.microsoft.com/office/drawing/2014/main" id="{F4C234C4-0F47-42B5-ACA2-541F17602948}"/>
                </a:ext>
              </a:extLst>
            </p:cNvPr>
            <p:cNvSpPr/>
            <p:nvPr/>
          </p:nvSpPr>
          <p:spPr>
            <a:xfrm>
              <a:off x="9108139" y="3534415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70" name="Gráfico 197">
              <a:extLst>
                <a:ext uri="{FF2B5EF4-FFF2-40B4-BE49-F238E27FC236}">
                  <a16:creationId xmlns:a16="http://schemas.microsoft.com/office/drawing/2014/main" id="{4DCE5C44-39E1-4D60-983C-8944FA0DA658}"/>
                </a:ext>
              </a:extLst>
            </p:cNvPr>
            <p:cNvGrpSpPr/>
            <p:nvPr/>
          </p:nvGrpSpPr>
          <p:grpSpPr>
            <a:xfrm>
              <a:off x="9054390" y="3534415"/>
              <a:ext cx="107262" cy="139559"/>
              <a:chOff x="9054390" y="3534415"/>
              <a:chExt cx="107262" cy="139559"/>
            </a:xfrm>
          </p:grpSpPr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44A5226C-BD66-4B48-A7F5-28D208154E33}"/>
                  </a:ext>
                </a:extLst>
              </p:cNvPr>
              <p:cNvSpPr/>
              <p:nvPr/>
            </p:nvSpPr>
            <p:spPr>
              <a:xfrm>
                <a:off x="9054390" y="353441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45597FB1-A365-4CAB-AE89-7185712AD55F}"/>
                  </a:ext>
                </a:extLst>
              </p:cNvPr>
              <p:cNvSpPr/>
              <p:nvPr/>
            </p:nvSpPr>
            <p:spPr>
              <a:xfrm>
                <a:off x="9054390" y="353441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73" name="Gráfico 197">
            <a:extLst>
              <a:ext uri="{FF2B5EF4-FFF2-40B4-BE49-F238E27FC236}">
                <a16:creationId xmlns:a16="http://schemas.microsoft.com/office/drawing/2014/main" id="{F8B41DFE-2CB6-43B0-9186-61EC8B23AF1C}"/>
              </a:ext>
            </a:extLst>
          </p:cNvPr>
          <p:cNvGrpSpPr/>
          <p:nvPr/>
        </p:nvGrpSpPr>
        <p:grpSpPr>
          <a:xfrm>
            <a:off x="8637079" y="3741717"/>
            <a:ext cx="669037" cy="314244"/>
            <a:chOff x="8659993" y="3446954"/>
            <a:chExt cx="669037" cy="314244"/>
          </a:xfrm>
        </p:grpSpPr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638D5027-C5CD-4708-87B8-67E0B7D7C73D}"/>
                </a:ext>
              </a:extLst>
            </p:cNvPr>
            <p:cNvSpPr/>
            <p:nvPr/>
          </p:nvSpPr>
          <p:spPr>
            <a:xfrm>
              <a:off x="8659993" y="3446954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3" y="314009"/>
                    <a:pt x="669037" y="243758"/>
                    <a:pt x="669037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F49AED5F-1A6F-4186-AC65-32C76F77176E}"/>
                </a:ext>
              </a:extLst>
            </p:cNvPr>
            <p:cNvSpPr/>
            <p:nvPr/>
          </p:nvSpPr>
          <p:spPr>
            <a:xfrm>
              <a:off x="8659993" y="3446954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3" y="314009"/>
                    <a:pt x="669037" y="243758"/>
                    <a:pt x="669037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6" name="Gráfico 197">
            <a:extLst>
              <a:ext uri="{FF2B5EF4-FFF2-40B4-BE49-F238E27FC236}">
                <a16:creationId xmlns:a16="http://schemas.microsoft.com/office/drawing/2014/main" id="{278800BD-5916-446D-B18A-304F44DFBFCA}"/>
              </a:ext>
            </a:extLst>
          </p:cNvPr>
          <p:cNvGrpSpPr/>
          <p:nvPr/>
        </p:nvGrpSpPr>
        <p:grpSpPr>
          <a:xfrm>
            <a:off x="8516849" y="3740774"/>
            <a:ext cx="240930" cy="314244"/>
            <a:chOff x="8539763" y="3446011"/>
            <a:chExt cx="240930" cy="314244"/>
          </a:xfrm>
        </p:grpSpPr>
        <p:sp>
          <p:nvSpPr>
            <p:cNvPr id="77" name="Forma libre: forma 76">
              <a:extLst>
                <a:ext uri="{FF2B5EF4-FFF2-40B4-BE49-F238E27FC236}">
                  <a16:creationId xmlns:a16="http://schemas.microsoft.com/office/drawing/2014/main" id="{8661D1CA-8BA5-4779-AEF4-65DBBCF29425}"/>
                </a:ext>
              </a:extLst>
            </p:cNvPr>
            <p:cNvSpPr/>
            <p:nvPr/>
          </p:nvSpPr>
          <p:spPr>
            <a:xfrm>
              <a:off x="8539763" y="3446011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8" name="Forma libre: forma 77">
              <a:extLst>
                <a:ext uri="{FF2B5EF4-FFF2-40B4-BE49-F238E27FC236}">
                  <a16:creationId xmlns:a16="http://schemas.microsoft.com/office/drawing/2014/main" id="{C5DDFEE9-B223-4556-9AF7-A5E15F09AFC4}"/>
                </a:ext>
              </a:extLst>
            </p:cNvPr>
            <p:cNvSpPr/>
            <p:nvPr/>
          </p:nvSpPr>
          <p:spPr>
            <a:xfrm>
              <a:off x="8539763" y="3446011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9" name="Gráfico 197">
            <a:extLst>
              <a:ext uri="{FF2B5EF4-FFF2-40B4-BE49-F238E27FC236}">
                <a16:creationId xmlns:a16="http://schemas.microsoft.com/office/drawing/2014/main" id="{A8577C7D-2D3C-479E-91D9-3A6494E7E961}"/>
              </a:ext>
            </a:extLst>
          </p:cNvPr>
          <p:cNvGrpSpPr/>
          <p:nvPr/>
        </p:nvGrpSpPr>
        <p:grpSpPr>
          <a:xfrm>
            <a:off x="7652418" y="3743109"/>
            <a:ext cx="1024265" cy="323195"/>
            <a:chOff x="7675332" y="3448346"/>
            <a:chExt cx="1024265" cy="323195"/>
          </a:xfrm>
        </p:grpSpPr>
        <p:grpSp>
          <p:nvGrpSpPr>
            <p:cNvPr id="80" name="Gráfico 197">
              <a:extLst>
                <a:ext uri="{FF2B5EF4-FFF2-40B4-BE49-F238E27FC236}">
                  <a16:creationId xmlns:a16="http://schemas.microsoft.com/office/drawing/2014/main" id="{309F63A3-B4D8-4EE6-8FBD-59F7FD98558B}"/>
                </a:ext>
              </a:extLst>
            </p:cNvPr>
            <p:cNvGrpSpPr/>
            <p:nvPr/>
          </p:nvGrpSpPr>
          <p:grpSpPr>
            <a:xfrm>
              <a:off x="7759692" y="3534415"/>
              <a:ext cx="939905" cy="139559"/>
              <a:chOff x="7759692" y="3534415"/>
              <a:chExt cx="939905" cy="139559"/>
            </a:xfrm>
          </p:grpSpPr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EDD45167-8087-4386-AEC7-D51A9DDA1EF0}"/>
                  </a:ext>
                </a:extLst>
              </p:cNvPr>
              <p:cNvSpPr/>
              <p:nvPr/>
            </p:nvSpPr>
            <p:spPr>
              <a:xfrm>
                <a:off x="7814620" y="353441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D9187F7D-1F37-4FEF-9D8C-EC832741A6AA}"/>
                  </a:ext>
                </a:extLst>
              </p:cNvPr>
              <p:cNvSpPr/>
              <p:nvPr/>
            </p:nvSpPr>
            <p:spPr>
              <a:xfrm>
                <a:off x="7813441" y="3534415"/>
                <a:ext cx="886156" cy="139559"/>
              </a:xfrm>
              <a:custGeom>
                <a:avLst/>
                <a:gdLst>
                  <a:gd name="connsiteX0" fmla="*/ 886156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6" y="69780"/>
                    </a:moveTo>
                    <a:cubicBezTo>
                      <a:pt x="886156" y="31354"/>
                      <a:pt x="862346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83" name="Gráfico 197">
                <a:extLst>
                  <a:ext uri="{FF2B5EF4-FFF2-40B4-BE49-F238E27FC236}">
                    <a16:creationId xmlns:a16="http://schemas.microsoft.com/office/drawing/2014/main" id="{12E8BD59-952F-43B4-B0F5-C5E098A96815}"/>
                  </a:ext>
                </a:extLst>
              </p:cNvPr>
              <p:cNvGrpSpPr/>
              <p:nvPr/>
            </p:nvGrpSpPr>
            <p:grpSpPr>
              <a:xfrm>
                <a:off x="7759692" y="3534415"/>
                <a:ext cx="107262" cy="139559"/>
                <a:chOff x="7759692" y="3534415"/>
                <a:chExt cx="107262" cy="139559"/>
              </a:xfrm>
            </p:grpSpPr>
            <p:sp>
              <p:nvSpPr>
                <p:cNvPr id="84" name="Forma libre: forma 83">
                  <a:extLst>
                    <a:ext uri="{FF2B5EF4-FFF2-40B4-BE49-F238E27FC236}">
                      <a16:creationId xmlns:a16="http://schemas.microsoft.com/office/drawing/2014/main" id="{248C3ED5-DCEE-4421-A3F1-E8C767F58732}"/>
                    </a:ext>
                  </a:extLst>
                </p:cNvPr>
                <p:cNvSpPr/>
                <p:nvPr/>
              </p:nvSpPr>
              <p:spPr>
                <a:xfrm>
                  <a:off x="7759692" y="3534415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5" name="Forma libre: forma 84">
                  <a:extLst>
                    <a:ext uri="{FF2B5EF4-FFF2-40B4-BE49-F238E27FC236}">
                      <a16:creationId xmlns:a16="http://schemas.microsoft.com/office/drawing/2014/main" id="{E955F6A1-91BF-43F6-9667-85D471FEB01C}"/>
                    </a:ext>
                  </a:extLst>
                </p:cNvPr>
                <p:cNvSpPr/>
                <p:nvPr/>
              </p:nvSpPr>
              <p:spPr>
                <a:xfrm>
                  <a:off x="7759692" y="3534415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86" name="Gráfico 197">
              <a:extLst>
                <a:ext uri="{FF2B5EF4-FFF2-40B4-BE49-F238E27FC236}">
                  <a16:creationId xmlns:a16="http://schemas.microsoft.com/office/drawing/2014/main" id="{E3F387EE-6DE5-47FF-AE93-78CB28FA3344}"/>
                </a:ext>
              </a:extLst>
            </p:cNvPr>
            <p:cNvGrpSpPr/>
            <p:nvPr/>
          </p:nvGrpSpPr>
          <p:grpSpPr>
            <a:xfrm>
              <a:off x="7675332" y="3448346"/>
              <a:ext cx="334731" cy="323195"/>
              <a:chOff x="7675332" y="3448346"/>
              <a:chExt cx="334731" cy="323195"/>
            </a:xfrm>
          </p:grpSpPr>
          <p:grpSp>
            <p:nvGrpSpPr>
              <p:cNvPr id="87" name="Gráfico 197">
                <a:extLst>
                  <a:ext uri="{FF2B5EF4-FFF2-40B4-BE49-F238E27FC236}">
                    <a16:creationId xmlns:a16="http://schemas.microsoft.com/office/drawing/2014/main" id="{5630E7BF-74C4-4410-8250-3642D13B2C3D}"/>
                  </a:ext>
                </a:extLst>
              </p:cNvPr>
              <p:cNvGrpSpPr/>
              <p:nvPr/>
            </p:nvGrpSpPr>
            <p:grpSpPr>
              <a:xfrm>
                <a:off x="7684218" y="3448346"/>
                <a:ext cx="313809" cy="139288"/>
                <a:chOff x="7684218" y="3448346"/>
                <a:chExt cx="313809" cy="139288"/>
              </a:xfrm>
            </p:grpSpPr>
            <p:sp>
              <p:nvSpPr>
                <p:cNvPr id="88" name="Forma libre: forma 87">
                  <a:extLst>
                    <a:ext uri="{FF2B5EF4-FFF2-40B4-BE49-F238E27FC236}">
                      <a16:creationId xmlns:a16="http://schemas.microsoft.com/office/drawing/2014/main" id="{96146D00-3429-48B3-AA7E-6504395C388B}"/>
                    </a:ext>
                  </a:extLst>
                </p:cNvPr>
                <p:cNvSpPr/>
                <p:nvPr/>
              </p:nvSpPr>
              <p:spPr>
                <a:xfrm>
                  <a:off x="7684218" y="3448346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7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9" name="Forma libre: forma 88">
                  <a:extLst>
                    <a:ext uri="{FF2B5EF4-FFF2-40B4-BE49-F238E27FC236}">
                      <a16:creationId xmlns:a16="http://schemas.microsoft.com/office/drawing/2014/main" id="{EE5A5A2F-A698-4FEE-92E2-5AED45C75128}"/>
                    </a:ext>
                  </a:extLst>
                </p:cNvPr>
                <p:cNvSpPr/>
                <p:nvPr/>
              </p:nvSpPr>
              <p:spPr>
                <a:xfrm>
                  <a:off x="7684218" y="3448346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7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90" name="Gráfico 197">
                <a:extLst>
                  <a:ext uri="{FF2B5EF4-FFF2-40B4-BE49-F238E27FC236}">
                    <a16:creationId xmlns:a16="http://schemas.microsoft.com/office/drawing/2014/main" id="{18A0E998-48DD-403D-8E9C-89D6306F2645}"/>
                  </a:ext>
                </a:extLst>
              </p:cNvPr>
              <p:cNvGrpSpPr/>
              <p:nvPr/>
            </p:nvGrpSpPr>
            <p:grpSpPr>
              <a:xfrm>
                <a:off x="7688195" y="3632483"/>
                <a:ext cx="307946" cy="139057"/>
                <a:chOff x="7688195" y="3632483"/>
                <a:chExt cx="307946" cy="139057"/>
              </a:xfrm>
            </p:grpSpPr>
            <p:sp>
              <p:nvSpPr>
                <p:cNvPr id="91" name="Forma libre: forma 90">
                  <a:extLst>
                    <a:ext uri="{FF2B5EF4-FFF2-40B4-BE49-F238E27FC236}">
                      <a16:creationId xmlns:a16="http://schemas.microsoft.com/office/drawing/2014/main" id="{FF45B87E-6AB9-478D-ACBF-7640AB495831}"/>
                    </a:ext>
                  </a:extLst>
                </p:cNvPr>
                <p:cNvSpPr/>
                <p:nvPr/>
              </p:nvSpPr>
              <p:spPr>
                <a:xfrm>
                  <a:off x="7688195" y="3632483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92" name="Forma libre: forma 91">
                  <a:extLst>
                    <a:ext uri="{FF2B5EF4-FFF2-40B4-BE49-F238E27FC236}">
                      <a16:creationId xmlns:a16="http://schemas.microsoft.com/office/drawing/2014/main" id="{ECAC0E28-2E5D-4428-A381-C53A123C0F97}"/>
                    </a:ext>
                  </a:extLst>
                </p:cNvPr>
                <p:cNvSpPr/>
                <p:nvPr/>
              </p:nvSpPr>
              <p:spPr>
                <a:xfrm>
                  <a:off x="7688195" y="3632483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93" name="Gráfico 197">
                <a:extLst>
                  <a:ext uri="{FF2B5EF4-FFF2-40B4-BE49-F238E27FC236}">
                    <a16:creationId xmlns:a16="http://schemas.microsoft.com/office/drawing/2014/main" id="{3C5E7A24-8F7D-4288-9E1A-416EF998296D}"/>
                  </a:ext>
                </a:extLst>
              </p:cNvPr>
              <p:cNvGrpSpPr/>
              <p:nvPr/>
            </p:nvGrpSpPr>
            <p:grpSpPr>
              <a:xfrm>
                <a:off x="7675332" y="3590500"/>
                <a:ext cx="334731" cy="36571"/>
                <a:chOff x="7675332" y="3590500"/>
                <a:chExt cx="334731" cy="36571"/>
              </a:xfrm>
            </p:grpSpPr>
            <p:sp>
              <p:nvSpPr>
                <p:cNvPr id="94" name="Forma libre: forma 93">
                  <a:extLst>
                    <a:ext uri="{FF2B5EF4-FFF2-40B4-BE49-F238E27FC236}">
                      <a16:creationId xmlns:a16="http://schemas.microsoft.com/office/drawing/2014/main" id="{FF5760DC-EBB2-43BB-8CF1-E7389FDC02A9}"/>
                    </a:ext>
                  </a:extLst>
                </p:cNvPr>
                <p:cNvSpPr/>
                <p:nvPr/>
              </p:nvSpPr>
              <p:spPr>
                <a:xfrm>
                  <a:off x="7675332" y="3590500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6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4"/>
                        <a:pt x="290870" y="19823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95" name="Forma libre: forma 94">
                  <a:extLst>
                    <a:ext uri="{FF2B5EF4-FFF2-40B4-BE49-F238E27FC236}">
                      <a16:creationId xmlns:a16="http://schemas.microsoft.com/office/drawing/2014/main" id="{7B2C48E9-9229-46A9-A544-3EF3E52EF25E}"/>
                    </a:ext>
                  </a:extLst>
                </p:cNvPr>
                <p:cNvSpPr/>
                <p:nvPr/>
              </p:nvSpPr>
              <p:spPr>
                <a:xfrm>
                  <a:off x="7675332" y="359050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3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97" name="Gráfico 197">
            <a:extLst>
              <a:ext uri="{FF2B5EF4-FFF2-40B4-BE49-F238E27FC236}">
                <a16:creationId xmlns:a16="http://schemas.microsoft.com/office/drawing/2014/main" id="{CCE4D025-AA4E-4502-B060-052FFB7C620A}"/>
              </a:ext>
            </a:extLst>
          </p:cNvPr>
          <p:cNvGrpSpPr/>
          <p:nvPr/>
        </p:nvGrpSpPr>
        <p:grpSpPr>
          <a:xfrm>
            <a:off x="9108139" y="1364077"/>
            <a:ext cx="397698" cy="139559"/>
            <a:chOff x="10531082" y="2450234"/>
            <a:chExt cx="397698" cy="139559"/>
          </a:xfrm>
        </p:grpSpPr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531C9068-F2E7-469B-8FFD-CF677395B4EF}"/>
                </a:ext>
              </a:extLst>
            </p:cNvPr>
            <p:cNvSpPr/>
            <p:nvPr/>
          </p:nvSpPr>
          <p:spPr>
            <a:xfrm>
              <a:off x="10586246" y="2450234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5" y="139560"/>
                    <a:pt x="0" y="108206"/>
                    <a:pt x="0" y="69780"/>
                  </a:cubicBezTo>
                  <a:cubicBezTo>
                    <a:pt x="0" y="31354"/>
                    <a:pt x="24045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011163C0-C02A-41D7-ACB6-8AA65543494A}"/>
                </a:ext>
              </a:extLst>
            </p:cNvPr>
            <p:cNvSpPr/>
            <p:nvPr/>
          </p:nvSpPr>
          <p:spPr>
            <a:xfrm>
              <a:off x="10585067" y="2450234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00" name="Gráfico 197">
              <a:extLst>
                <a:ext uri="{FF2B5EF4-FFF2-40B4-BE49-F238E27FC236}">
                  <a16:creationId xmlns:a16="http://schemas.microsoft.com/office/drawing/2014/main" id="{DBCF4658-3897-41B9-B11D-6A77F1C25984}"/>
                </a:ext>
              </a:extLst>
            </p:cNvPr>
            <p:cNvGrpSpPr/>
            <p:nvPr/>
          </p:nvGrpSpPr>
          <p:grpSpPr>
            <a:xfrm>
              <a:off x="10531082" y="2450234"/>
              <a:ext cx="107262" cy="139559"/>
              <a:chOff x="10531082" y="2450234"/>
              <a:chExt cx="107262" cy="139559"/>
            </a:xfrm>
          </p:grpSpPr>
          <p:sp>
            <p:nvSpPr>
              <p:cNvPr id="101" name="Forma libre: forma 100">
                <a:extLst>
                  <a:ext uri="{FF2B5EF4-FFF2-40B4-BE49-F238E27FC236}">
                    <a16:creationId xmlns:a16="http://schemas.microsoft.com/office/drawing/2014/main" id="{C227BCAE-7338-4599-9188-DE80CBD1C252}"/>
                  </a:ext>
                </a:extLst>
              </p:cNvPr>
              <p:cNvSpPr/>
              <p:nvPr/>
            </p:nvSpPr>
            <p:spPr>
              <a:xfrm>
                <a:off x="10531082" y="245023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2" name="Forma libre: forma 101">
                <a:extLst>
                  <a:ext uri="{FF2B5EF4-FFF2-40B4-BE49-F238E27FC236}">
                    <a16:creationId xmlns:a16="http://schemas.microsoft.com/office/drawing/2014/main" id="{732D5E5A-BB71-46B7-8761-840D26D2A7CC}"/>
                  </a:ext>
                </a:extLst>
              </p:cNvPr>
              <p:cNvSpPr/>
              <p:nvPr/>
            </p:nvSpPr>
            <p:spPr>
              <a:xfrm>
                <a:off x="10531082" y="245023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03" name="Gráfico 197">
            <a:extLst>
              <a:ext uri="{FF2B5EF4-FFF2-40B4-BE49-F238E27FC236}">
                <a16:creationId xmlns:a16="http://schemas.microsoft.com/office/drawing/2014/main" id="{679891EC-50EE-4705-B77E-E690DB88C9C4}"/>
              </a:ext>
            </a:extLst>
          </p:cNvPr>
          <p:cNvGrpSpPr/>
          <p:nvPr/>
        </p:nvGrpSpPr>
        <p:grpSpPr>
          <a:xfrm>
            <a:off x="8713741" y="1276853"/>
            <a:ext cx="669037" cy="314244"/>
            <a:chOff x="10136684" y="2363010"/>
            <a:chExt cx="669037" cy="314244"/>
          </a:xfrm>
        </p:grpSpPr>
        <p:sp>
          <p:nvSpPr>
            <p:cNvPr id="104" name="Forma libre: forma 103">
              <a:extLst>
                <a:ext uri="{FF2B5EF4-FFF2-40B4-BE49-F238E27FC236}">
                  <a16:creationId xmlns:a16="http://schemas.microsoft.com/office/drawing/2014/main" id="{3239FEB4-BDB3-479B-B536-C947E22CB6B1}"/>
                </a:ext>
              </a:extLst>
            </p:cNvPr>
            <p:cNvSpPr/>
            <p:nvPr/>
          </p:nvSpPr>
          <p:spPr>
            <a:xfrm>
              <a:off x="10136684" y="236301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27D5BAED-529E-4F68-9C53-3E8AC000242E}"/>
                </a:ext>
              </a:extLst>
            </p:cNvPr>
            <p:cNvSpPr/>
            <p:nvPr/>
          </p:nvSpPr>
          <p:spPr>
            <a:xfrm>
              <a:off x="10136684" y="236301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6" name="Gráfico 197">
            <a:extLst>
              <a:ext uri="{FF2B5EF4-FFF2-40B4-BE49-F238E27FC236}">
                <a16:creationId xmlns:a16="http://schemas.microsoft.com/office/drawing/2014/main" id="{2DC092FE-AB5E-41DE-9093-7A5A2C532DDF}"/>
              </a:ext>
            </a:extLst>
          </p:cNvPr>
          <p:cNvGrpSpPr/>
          <p:nvPr/>
        </p:nvGrpSpPr>
        <p:grpSpPr>
          <a:xfrm>
            <a:off x="8593512" y="1275910"/>
            <a:ext cx="240930" cy="314244"/>
            <a:chOff x="10016455" y="2362067"/>
            <a:chExt cx="240930" cy="314244"/>
          </a:xfrm>
        </p:grpSpPr>
        <p:sp>
          <p:nvSpPr>
            <p:cNvPr id="107" name="Forma libre: forma 106">
              <a:extLst>
                <a:ext uri="{FF2B5EF4-FFF2-40B4-BE49-F238E27FC236}">
                  <a16:creationId xmlns:a16="http://schemas.microsoft.com/office/drawing/2014/main" id="{3C2136E8-FE3D-4691-AFC1-8FCE02C23E4F}"/>
                </a:ext>
              </a:extLst>
            </p:cNvPr>
            <p:cNvSpPr/>
            <p:nvPr/>
          </p:nvSpPr>
          <p:spPr>
            <a:xfrm>
              <a:off x="10016455" y="236206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8" name="Forma libre: forma 107">
              <a:extLst>
                <a:ext uri="{FF2B5EF4-FFF2-40B4-BE49-F238E27FC236}">
                  <a16:creationId xmlns:a16="http://schemas.microsoft.com/office/drawing/2014/main" id="{F14D1BA0-B9D0-404D-9A90-4ECA8B189098}"/>
                </a:ext>
              </a:extLst>
            </p:cNvPr>
            <p:cNvSpPr/>
            <p:nvPr/>
          </p:nvSpPr>
          <p:spPr>
            <a:xfrm>
              <a:off x="10016455" y="236206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9" name="Gráfico 197">
            <a:extLst>
              <a:ext uri="{FF2B5EF4-FFF2-40B4-BE49-F238E27FC236}">
                <a16:creationId xmlns:a16="http://schemas.microsoft.com/office/drawing/2014/main" id="{DF24EA96-FE1C-431C-BDC0-64F8B1D8088B}"/>
              </a:ext>
            </a:extLst>
          </p:cNvPr>
          <p:cNvGrpSpPr/>
          <p:nvPr/>
        </p:nvGrpSpPr>
        <p:grpSpPr>
          <a:xfrm>
            <a:off x="7729317" y="1278244"/>
            <a:ext cx="1024265" cy="322959"/>
            <a:chOff x="9152260" y="2364401"/>
            <a:chExt cx="1024265" cy="322959"/>
          </a:xfrm>
        </p:grpSpPr>
        <p:grpSp>
          <p:nvGrpSpPr>
            <p:cNvPr id="110" name="Gráfico 197">
              <a:extLst>
                <a:ext uri="{FF2B5EF4-FFF2-40B4-BE49-F238E27FC236}">
                  <a16:creationId xmlns:a16="http://schemas.microsoft.com/office/drawing/2014/main" id="{2C66DAA8-AEA1-4FBE-913D-D0F6C7CC72C5}"/>
                </a:ext>
              </a:extLst>
            </p:cNvPr>
            <p:cNvGrpSpPr/>
            <p:nvPr/>
          </p:nvGrpSpPr>
          <p:grpSpPr>
            <a:xfrm>
              <a:off x="9236619" y="2450234"/>
              <a:ext cx="939905" cy="139559"/>
              <a:chOff x="9236619" y="2450234"/>
              <a:chExt cx="939905" cy="139559"/>
            </a:xfrm>
          </p:grpSpPr>
          <p:sp>
            <p:nvSpPr>
              <p:cNvPr id="111" name="Forma libre: forma 110">
                <a:extLst>
                  <a:ext uri="{FF2B5EF4-FFF2-40B4-BE49-F238E27FC236}">
                    <a16:creationId xmlns:a16="http://schemas.microsoft.com/office/drawing/2014/main" id="{254609F2-57EE-4E7D-B3FA-79D10273CF16}"/>
                  </a:ext>
                </a:extLst>
              </p:cNvPr>
              <p:cNvSpPr/>
              <p:nvPr/>
            </p:nvSpPr>
            <p:spPr>
              <a:xfrm>
                <a:off x="9291547" y="245023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2" name="Forma libre: forma 111">
                <a:extLst>
                  <a:ext uri="{FF2B5EF4-FFF2-40B4-BE49-F238E27FC236}">
                    <a16:creationId xmlns:a16="http://schemas.microsoft.com/office/drawing/2014/main" id="{46396653-ED30-4819-A8BC-7C28F9164A4E}"/>
                  </a:ext>
                </a:extLst>
              </p:cNvPr>
              <p:cNvSpPr/>
              <p:nvPr/>
            </p:nvSpPr>
            <p:spPr>
              <a:xfrm>
                <a:off x="9290368" y="2450234"/>
                <a:ext cx="886156" cy="139559"/>
              </a:xfrm>
              <a:custGeom>
                <a:avLst/>
                <a:gdLst>
                  <a:gd name="connsiteX0" fmla="*/ 886157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7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7" y="69780"/>
                    </a:moveTo>
                    <a:cubicBezTo>
                      <a:pt x="886157" y="31354"/>
                      <a:pt x="862347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7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113" name="Gráfico 197">
                <a:extLst>
                  <a:ext uri="{FF2B5EF4-FFF2-40B4-BE49-F238E27FC236}">
                    <a16:creationId xmlns:a16="http://schemas.microsoft.com/office/drawing/2014/main" id="{A3A57F1B-5E13-454E-86EB-8D8F7B86A02F}"/>
                  </a:ext>
                </a:extLst>
              </p:cNvPr>
              <p:cNvGrpSpPr/>
              <p:nvPr/>
            </p:nvGrpSpPr>
            <p:grpSpPr>
              <a:xfrm>
                <a:off x="9236619" y="2450234"/>
                <a:ext cx="107262" cy="139559"/>
                <a:chOff x="9236619" y="2450234"/>
                <a:chExt cx="107262" cy="139559"/>
              </a:xfrm>
            </p:grpSpPr>
            <p:sp>
              <p:nvSpPr>
                <p:cNvPr id="114" name="Forma libre: forma 113">
                  <a:extLst>
                    <a:ext uri="{FF2B5EF4-FFF2-40B4-BE49-F238E27FC236}">
                      <a16:creationId xmlns:a16="http://schemas.microsoft.com/office/drawing/2014/main" id="{0019547D-B33C-4B6F-ADA9-3BB992D99FC5}"/>
                    </a:ext>
                  </a:extLst>
                </p:cNvPr>
                <p:cNvSpPr/>
                <p:nvPr/>
              </p:nvSpPr>
              <p:spPr>
                <a:xfrm>
                  <a:off x="9236619" y="245023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5" name="Forma libre: forma 114">
                  <a:extLst>
                    <a:ext uri="{FF2B5EF4-FFF2-40B4-BE49-F238E27FC236}">
                      <a16:creationId xmlns:a16="http://schemas.microsoft.com/office/drawing/2014/main" id="{470000EA-C4CA-4874-B3D7-6D592A754CFD}"/>
                    </a:ext>
                  </a:extLst>
                </p:cNvPr>
                <p:cNvSpPr/>
                <p:nvPr/>
              </p:nvSpPr>
              <p:spPr>
                <a:xfrm>
                  <a:off x="9236619" y="245023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116" name="Gráfico 197">
              <a:extLst>
                <a:ext uri="{FF2B5EF4-FFF2-40B4-BE49-F238E27FC236}">
                  <a16:creationId xmlns:a16="http://schemas.microsoft.com/office/drawing/2014/main" id="{6558C73E-B9CD-4A25-8EAD-767B61FF454B}"/>
                </a:ext>
              </a:extLst>
            </p:cNvPr>
            <p:cNvGrpSpPr/>
            <p:nvPr/>
          </p:nvGrpSpPr>
          <p:grpSpPr>
            <a:xfrm>
              <a:off x="9152260" y="2364401"/>
              <a:ext cx="334731" cy="322959"/>
              <a:chOff x="9152260" y="2364401"/>
              <a:chExt cx="334731" cy="322959"/>
            </a:xfrm>
          </p:grpSpPr>
          <p:grpSp>
            <p:nvGrpSpPr>
              <p:cNvPr id="117" name="Gráfico 197">
                <a:extLst>
                  <a:ext uri="{FF2B5EF4-FFF2-40B4-BE49-F238E27FC236}">
                    <a16:creationId xmlns:a16="http://schemas.microsoft.com/office/drawing/2014/main" id="{5A0F8938-C59E-4465-BDFC-B7CCDAC86B68}"/>
                  </a:ext>
                </a:extLst>
              </p:cNvPr>
              <p:cNvGrpSpPr/>
              <p:nvPr/>
            </p:nvGrpSpPr>
            <p:grpSpPr>
              <a:xfrm>
                <a:off x="9160909" y="2364401"/>
                <a:ext cx="313809" cy="139288"/>
                <a:chOff x="9160909" y="2364401"/>
                <a:chExt cx="313809" cy="139288"/>
              </a:xfrm>
            </p:grpSpPr>
            <p:sp>
              <p:nvSpPr>
                <p:cNvPr id="118" name="Forma libre: forma 117">
                  <a:extLst>
                    <a:ext uri="{FF2B5EF4-FFF2-40B4-BE49-F238E27FC236}">
                      <a16:creationId xmlns:a16="http://schemas.microsoft.com/office/drawing/2014/main" id="{C5D6B42D-160D-4EEB-A5C9-19BED193F70F}"/>
                    </a:ext>
                  </a:extLst>
                </p:cNvPr>
                <p:cNvSpPr/>
                <p:nvPr/>
              </p:nvSpPr>
              <p:spPr>
                <a:xfrm>
                  <a:off x="9160909" y="236440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9" name="Forma libre: forma 118">
                  <a:extLst>
                    <a:ext uri="{FF2B5EF4-FFF2-40B4-BE49-F238E27FC236}">
                      <a16:creationId xmlns:a16="http://schemas.microsoft.com/office/drawing/2014/main" id="{1C6C0488-14B4-406A-AABE-3DBD19DA6064}"/>
                    </a:ext>
                  </a:extLst>
                </p:cNvPr>
                <p:cNvSpPr/>
                <p:nvPr/>
              </p:nvSpPr>
              <p:spPr>
                <a:xfrm>
                  <a:off x="9160909" y="236440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20" name="Gráfico 197">
                <a:extLst>
                  <a:ext uri="{FF2B5EF4-FFF2-40B4-BE49-F238E27FC236}">
                    <a16:creationId xmlns:a16="http://schemas.microsoft.com/office/drawing/2014/main" id="{1A855929-8215-4448-A3DE-F65D4C3D95A2}"/>
                  </a:ext>
                </a:extLst>
              </p:cNvPr>
              <p:cNvGrpSpPr/>
              <p:nvPr/>
            </p:nvGrpSpPr>
            <p:grpSpPr>
              <a:xfrm>
                <a:off x="9165122" y="2548303"/>
                <a:ext cx="307946" cy="139057"/>
                <a:chOff x="9165122" y="2548303"/>
                <a:chExt cx="307946" cy="139057"/>
              </a:xfrm>
            </p:grpSpPr>
            <p:sp>
              <p:nvSpPr>
                <p:cNvPr id="121" name="Forma libre: forma 120">
                  <a:extLst>
                    <a:ext uri="{FF2B5EF4-FFF2-40B4-BE49-F238E27FC236}">
                      <a16:creationId xmlns:a16="http://schemas.microsoft.com/office/drawing/2014/main" id="{4E3660BF-E7EE-4163-A4BE-E9CADD7872F4}"/>
                    </a:ext>
                  </a:extLst>
                </p:cNvPr>
                <p:cNvSpPr/>
                <p:nvPr/>
              </p:nvSpPr>
              <p:spPr>
                <a:xfrm>
                  <a:off x="9165122" y="2548303"/>
                  <a:ext cx="307946" cy="139057"/>
                </a:xfrm>
                <a:custGeom>
                  <a:avLst/>
                  <a:gdLst>
                    <a:gd name="connsiteX0" fmla="*/ 98136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1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6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1"/>
                      </a:cubicBezTo>
                      <a:cubicBezTo>
                        <a:pt x="107565" y="146161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2" name="Forma libre: forma 121">
                  <a:extLst>
                    <a:ext uri="{FF2B5EF4-FFF2-40B4-BE49-F238E27FC236}">
                      <a16:creationId xmlns:a16="http://schemas.microsoft.com/office/drawing/2014/main" id="{047D7A6A-8037-4EE7-A672-795DE7167594}"/>
                    </a:ext>
                  </a:extLst>
                </p:cNvPr>
                <p:cNvSpPr/>
                <p:nvPr/>
              </p:nvSpPr>
              <p:spPr>
                <a:xfrm>
                  <a:off x="9165122" y="2548303"/>
                  <a:ext cx="307946" cy="139057"/>
                </a:xfrm>
                <a:custGeom>
                  <a:avLst/>
                  <a:gdLst>
                    <a:gd name="connsiteX0" fmla="*/ 98136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1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6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1"/>
                      </a:cubicBezTo>
                      <a:cubicBezTo>
                        <a:pt x="107565" y="146161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23" name="Gráfico 197">
                <a:extLst>
                  <a:ext uri="{FF2B5EF4-FFF2-40B4-BE49-F238E27FC236}">
                    <a16:creationId xmlns:a16="http://schemas.microsoft.com/office/drawing/2014/main" id="{298D040E-DDC3-4B95-96B2-2D49B9F7C6D9}"/>
                  </a:ext>
                </a:extLst>
              </p:cNvPr>
              <p:cNvGrpSpPr/>
              <p:nvPr/>
            </p:nvGrpSpPr>
            <p:grpSpPr>
              <a:xfrm>
                <a:off x="9152260" y="2506320"/>
                <a:ext cx="334731" cy="36571"/>
                <a:chOff x="9152260" y="2506320"/>
                <a:chExt cx="334731" cy="36571"/>
              </a:xfrm>
            </p:grpSpPr>
            <p:sp>
              <p:nvSpPr>
                <p:cNvPr id="124" name="Forma libre: forma 123">
                  <a:extLst>
                    <a:ext uri="{FF2B5EF4-FFF2-40B4-BE49-F238E27FC236}">
                      <a16:creationId xmlns:a16="http://schemas.microsoft.com/office/drawing/2014/main" id="{3BBDCBEC-C0CB-4ACC-8C43-A494D4E4E932}"/>
                    </a:ext>
                  </a:extLst>
                </p:cNvPr>
                <p:cNvSpPr/>
                <p:nvPr/>
              </p:nvSpPr>
              <p:spPr>
                <a:xfrm>
                  <a:off x="9152260" y="2506320"/>
                  <a:ext cx="334476" cy="36571"/>
                </a:xfrm>
                <a:custGeom>
                  <a:avLst/>
                  <a:gdLst>
                    <a:gd name="connsiteX0" fmla="*/ 274368 w 334476"/>
                    <a:gd name="connsiteY0" fmla="*/ 22888 h 36571"/>
                    <a:gd name="connsiteX1" fmla="*/ 99683 w 334476"/>
                    <a:gd name="connsiteY1" fmla="*/ 36326 h 36571"/>
                    <a:gd name="connsiteX2" fmla="*/ 38154 w 334476"/>
                    <a:gd name="connsiteY2" fmla="*/ 30668 h 36571"/>
                    <a:gd name="connsiteX3" fmla="*/ 435 w 334476"/>
                    <a:gd name="connsiteY3" fmla="*/ 11337 h 36571"/>
                    <a:gd name="connsiteX4" fmla="*/ 1614 w 334476"/>
                    <a:gd name="connsiteY4" fmla="*/ 5679 h 36571"/>
                    <a:gd name="connsiteX5" fmla="*/ 19530 w 334476"/>
                    <a:gd name="connsiteY5" fmla="*/ 493 h 36571"/>
                    <a:gd name="connsiteX6" fmla="*/ 43105 w 334476"/>
                    <a:gd name="connsiteY6" fmla="*/ 257 h 36571"/>
                    <a:gd name="connsiteX7" fmla="*/ 283326 w 334476"/>
                    <a:gd name="connsiteY7" fmla="*/ 257 h 36571"/>
                    <a:gd name="connsiteX8" fmla="*/ 332596 w 334476"/>
                    <a:gd name="connsiteY8" fmla="*/ 10158 h 36571"/>
                    <a:gd name="connsiteX9" fmla="*/ 274368 w 334476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6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4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6" y="10158"/>
                      </a:cubicBezTo>
                      <a:cubicBezTo>
                        <a:pt x="319395" y="15345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5" name="Forma libre: forma 124">
                  <a:extLst>
                    <a:ext uri="{FF2B5EF4-FFF2-40B4-BE49-F238E27FC236}">
                      <a16:creationId xmlns:a16="http://schemas.microsoft.com/office/drawing/2014/main" id="{E9DC8540-D806-4B6B-8F71-488AC08A01DC}"/>
                    </a:ext>
                  </a:extLst>
                </p:cNvPr>
                <p:cNvSpPr/>
                <p:nvPr/>
              </p:nvSpPr>
              <p:spPr>
                <a:xfrm>
                  <a:off x="9152260" y="250632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6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4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6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127" name="Gráfico 197">
            <a:extLst>
              <a:ext uri="{FF2B5EF4-FFF2-40B4-BE49-F238E27FC236}">
                <a16:creationId xmlns:a16="http://schemas.microsoft.com/office/drawing/2014/main" id="{8CE54DAA-CA8A-4250-81ED-814528C380CD}"/>
              </a:ext>
            </a:extLst>
          </p:cNvPr>
          <p:cNvGrpSpPr/>
          <p:nvPr/>
        </p:nvGrpSpPr>
        <p:grpSpPr>
          <a:xfrm>
            <a:off x="9817834" y="2295755"/>
            <a:ext cx="397462" cy="139559"/>
            <a:chOff x="8569939" y="2213784"/>
            <a:chExt cx="397462" cy="139559"/>
          </a:xfrm>
        </p:grpSpPr>
        <p:sp>
          <p:nvSpPr>
            <p:cNvPr id="192" name="Forma libre: forma 191">
              <a:extLst>
                <a:ext uri="{FF2B5EF4-FFF2-40B4-BE49-F238E27FC236}">
                  <a16:creationId xmlns:a16="http://schemas.microsoft.com/office/drawing/2014/main" id="{6B465253-934E-4669-A15F-1C260B567BF0}"/>
                </a:ext>
              </a:extLst>
            </p:cNvPr>
            <p:cNvSpPr/>
            <p:nvPr/>
          </p:nvSpPr>
          <p:spPr>
            <a:xfrm>
              <a:off x="8624867" y="2213784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3" name="Forma libre: forma 192">
              <a:extLst>
                <a:ext uri="{FF2B5EF4-FFF2-40B4-BE49-F238E27FC236}">
                  <a16:creationId xmlns:a16="http://schemas.microsoft.com/office/drawing/2014/main" id="{9B4C3E08-F289-484C-9E0D-14A5F68CAF9D}"/>
                </a:ext>
              </a:extLst>
            </p:cNvPr>
            <p:cNvSpPr/>
            <p:nvPr/>
          </p:nvSpPr>
          <p:spPr>
            <a:xfrm>
              <a:off x="8623688" y="2213784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94" name="Gráfico 197">
              <a:extLst>
                <a:ext uri="{FF2B5EF4-FFF2-40B4-BE49-F238E27FC236}">
                  <a16:creationId xmlns:a16="http://schemas.microsoft.com/office/drawing/2014/main" id="{6B470D89-D608-4ADA-A7B7-B857409BE6BB}"/>
                </a:ext>
              </a:extLst>
            </p:cNvPr>
            <p:cNvGrpSpPr/>
            <p:nvPr/>
          </p:nvGrpSpPr>
          <p:grpSpPr>
            <a:xfrm>
              <a:off x="8569939" y="2213784"/>
              <a:ext cx="107262" cy="139559"/>
              <a:chOff x="8569939" y="2213784"/>
              <a:chExt cx="107262" cy="139559"/>
            </a:xfrm>
          </p:grpSpPr>
          <p:sp>
            <p:nvSpPr>
              <p:cNvPr id="195" name="Forma libre: forma 194">
                <a:extLst>
                  <a:ext uri="{FF2B5EF4-FFF2-40B4-BE49-F238E27FC236}">
                    <a16:creationId xmlns:a16="http://schemas.microsoft.com/office/drawing/2014/main" id="{0526A644-F311-49C7-89FA-B6BD95FF1AA0}"/>
                  </a:ext>
                </a:extLst>
              </p:cNvPr>
              <p:cNvSpPr/>
              <p:nvPr/>
            </p:nvSpPr>
            <p:spPr>
              <a:xfrm>
                <a:off x="8569939" y="221378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7" name="Forma libre: forma 196">
                <a:extLst>
                  <a:ext uri="{FF2B5EF4-FFF2-40B4-BE49-F238E27FC236}">
                    <a16:creationId xmlns:a16="http://schemas.microsoft.com/office/drawing/2014/main" id="{6AC19D5A-F410-4DF7-89A2-609219C61D66}"/>
                  </a:ext>
                </a:extLst>
              </p:cNvPr>
              <p:cNvSpPr/>
              <p:nvPr/>
            </p:nvSpPr>
            <p:spPr>
              <a:xfrm>
                <a:off x="8569939" y="221378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200" name="Gráfico 197">
            <a:extLst>
              <a:ext uri="{FF2B5EF4-FFF2-40B4-BE49-F238E27FC236}">
                <a16:creationId xmlns:a16="http://schemas.microsoft.com/office/drawing/2014/main" id="{C4F9F3E9-8A2D-474B-84F6-4387BA90E723}"/>
              </a:ext>
            </a:extLst>
          </p:cNvPr>
          <p:cNvGrpSpPr/>
          <p:nvPr/>
        </p:nvGrpSpPr>
        <p:grpSpPr>
          <a:xfrm>
            <a:off x="9423437" y="2208531"/>
            <a:ext cx="669037" cy="314244"/>
            <a:chOff x="8175542" y="2126560"/>
            <a:chExt cx="669037" cy="314244"/>
          </a:xfrm>
        </p:grpSpPr>
        <p:sp>
          <p:nvSpPr>
            <p:cNvPr id="203" name="Forma libre: forma 202">
              <a:extLst>
                <a:ext uri="{FF2B5EF4-FFF2-40B4-BE49-F238E27FC236}">
                  <a16:creationId xmlns:a16="http://schemas.microsoft.com/office/drawing/2014/main" id="{CCF81601-42F7-49CA-9833-6A3AC16AAFFB}"/>
                </a:ext>
              </a:extLst>
            </p:cNvPr>
            <p:cNvSpPr/>
            <p:nvPr/>
          </p:nvSpPr>
          <p:spPr>
            <a:xfrm>
              <a:off x="8175542" y="212656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4" name="Forma libre: forma 203">
              <a:extLst>
                <a:ext uri="{FF2B5EF4-FFF2-40B4-BE49-F238E27FC236}">
                  <a16:creationId xmlns:a16="http://schemas.microsoft.com/office/drawing/2014/main" id="{4A71AEFB-744C-45BC-8223-83E812F98559}"/>
                </a:ext>
              </a:extLst>
            </p:cNvPr>
            <p:cNvSpPr/>
            <p:nvPr/>
          </p:nvSpPr>
          <p:spPr>
            <a:xfrm>
              <a:off x="8175542" y="212656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05" name="Gráfico 197">
            <a:extLst>
              <a:ext uri="{FF2B5EF4-FFF2-40B4-BE49-F238E27FC236}">
                <a16:creationId xmlns:a16="http://schemas.microsoft.com/office/drawing/2014/main" id="{99D3E199-3C67-402C-9555-8B72764D52E9}"/>
              </a:ext>
            </a:extLst>
          </p:cNvPr>
          <p:cNvGrpSpPr/>
          <p:nvPr/>
        </p:nvGrpSpPr>
        <p:grpSpPr>
          <a:xfrm>
            <a:off x="9303207" y="2207588"/>
            <a:ext cx="240930" cy="314244"/>
            <a:chOff x="8055312" y="2125617"/>
            <a:chExt cx="240930" cy="314244"/>
          </a:xfrm>
        </p:grpSpPr>
        <p:sp>
          <p:nvSpPr>
            <p:cNvPr id="206" name="Forma libre: forma 205">
              <a:extLst>
                <a:ext uri="{FF2B5EF4-FFF2-40B4-BE49-F238E27FC236}">
                  <a16:creationId xmlns:a16="http://schemas.microsoft.com/office/drawing/2014/main" id="{D34E4754-F00A-47F9-BC3B-44A78A4FBAE7}"/>
                </a:ext>
              </a:extLst>
            </p:cNvPr>
            <p:cNvSpPr/>
            <p:nvPr/>
          </p:nvSpPr>
          <p:spPr>
            <a:xfrm>
              <a:off x="8055312" y="212561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7" name="Forma libre: forma 206">
              <a:extLst>
                <a:ext uri="{FF2B5EF4-FFF2-40B4-BE49-F238E27FC236}">
                  <a16:creationId xmlns:a16="http://schemas.microsoft.com/office/drawing/2014/main" id="{3718DA24-5888-43FB-B303-38147F290442}"/>
                </a:ext>
              </a:extLst>
            </p:cNvPr>
            <p:cNvSpPr/>
            <p:nvPr/>
          </p:nvSpPr>
          <p:spPr>
            <a:xfrm>
              <a:off x="8055312" y="212561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08" name="Gráfico 197">
            <a:extLst>
              <a:ext uri="{FF2B5EF4-FFF2-40B4-BE49-F238E27FC236}">
                <a16:creationId xmlns:a16="http://schemas.microsoft.com/office/drawing/2014/main" id="{31ABA14E-C7C8-4828-A457-9F23FF45B25F}"/>
              </a:ext>
            </a:extLst>
          </p:cNvPr>
          <p:cNvGrpSpPr/>
          <p:nvPr/>
        </p:nvGrpSpPr>
        <p:grpSpPr>
          <a:xfrm>
            <a:off x="8438776" y="2209922"/>
            <a:ext cx="1024500" cy="323195"/>
            <a:chOff x="7190881" y="2127951"/>
            <a:chExt cx="1024500" cy="323195"/>
          </a:xfrm>
        </p:grpSpPr>
        <p:grpSp>
          <p:nvGrpSpPr>
            <p:cNvPr id="209" name="Gráfico 197">
              <a:extLst>
                <a:ext uri="{FF2B5EF4-FFF2-40B4-BE49-F238E27FC236}">
                  <a16:creationId xmlns:a16="http://schemas.microsoft.com/office/drawing/2014/main" id="{FE094477-DF41-4E99-92F0-C4E01C4FC9EE}"/>
                </a:ext>
              </a:extLst>
            </p:cNvPr>
            <p:cNvGrpSpPr/>
            <p:nvPr/>
          </p:nvGrpSpPr>
          <p:grpSpPr>
            <a:xfrm>
              <a:off x="7275241" y="2213784"/>
              <a:ext cx="940141" cy="139559"/>
              <a:chOff x="7275241" y="2213784"/>
              <a:chExt cx="940141" cy="139559"/>
            </a:xfrm>
          </p:grpSpPr>
          <p:sp>
            <p:nvSpPr>
              <p:cNvPr id="210" name="Forma libre: forma 209">
                <a:extLst>
                  <a:ext uri="{FF2B5EF4-FFF2-40B4-BE49-F238E27FC236}">
                    <a16:creationId xmlns:a16="http://schemas.microsoft.com/office/drawing/2014/main" id="{B6D481AA-2412-49E9-8A2A-0E6DD8B1E388}"/>
                  </a:ext>
                </a:extLst>
              </p:cNvPr>
              <p:cNvSpPr/>
              <p:nvPr/>
            </p:nvSpPr>
            <p:spPr>
              <a:xfrm>
                <a:off x="7330169" y="221378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1" name="Forma libre: forma 210">
                <a:extLst>
                  <a:ext uri="{FF2B5EF4-FFF2-40B4-BE49-F238E27FC236}">
                    <a16:creationId xmlns:a16="http://schemas.microsoft.com/office/drawing/2014/main" id="{ADBF77BA-F20C-4E17-898A-9A250BFAB024}"/>
                  </a:ext>
                </a:extLst>
              </p:cNvPr>
              <p:cNvSpPr/>
              <p:nvPr/>
            </p:nvSpPr>
            <p:spPr>
              <a:xfrm>
                <a:off x="7329226" y="2213784"/>
                <a:ext cx="886156" cy="139559"/>
              </a:xfrm>
              <a:custGeom>
                <a:avLst/>
                <a:gdLst>
                  <a:gd name="connsiteX0" fmla="*/ 885921 w 886156"/>
                  <a:gd name="connsiteY0" fmla="*/ 69780 h 139559"/>
                  <a:gd name="connsiteX1" fmla="*/ 832407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5921" y="69780"/>
                    </a:moveTo>
                    <a:cubicBezTo>
                      <a:pt x="885921" y="31354"/>
                      <a:pt x="862111" y="0"/>
                      <a:pt x="832407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12" name="Gráfico 197">
                <a:extLst>
                  <a:ext uri="{FF2B5EF4-FFF2-40B4-BE49-F238E27FC236}">
                    <a16:creationId xmlns:a16="http://schemas.microsoft.com/office/drawing/2014/main" id="{E5ED3341-557F-470E-9DE2-71E213AE7C28}"/>
                  </a:ext>
                </a:extLst>
              </p:cNvPr>
              <p:cNvGrpSpPr/>
              <p:nvPr/>
            </p:nvGrpSpPr>
            <p:grpSpPr>
              <a:xfrm>
                <a:off x="7275241" y="2213784"/>
                <a:ext cx="107262" cy="139559"/>
                <a:chOff x="7275241" y="2213784"/>
                <a:chExt cx="107262" cy="139559"/>
              </a:xfrm>
            </p:grpSpPr>
            <p:sp>
              <p:nvSpPr>
                <p:cNvPr id="213" name="Forma libre: forma 212">
                  <a:extLst>
                    <a:ext uri="{FF2B5EF4-FFF2-40B4-BE49-F238E27FC236}">
                      <a16:creationId xmlns:a16="http://schemas.microsoft.com/office/drawing/2014/main" id="{E1280738-6400-472B-A9D0-EB65016E4FD9}"/>
                    </a:ext>
                  </a:extLst>
                </p:cNvPr>
                <p:cNvSpPr/>
                <p:nvPr/>
              </p:nvSpPr>
              <p:spPr>
                <a:xfrm>
                  <a:off x="7275241" y="221378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4" name="Forma libre: forma 213">
                  <a:extLst>
                    <a:ext uri="{FF2B5EF4-FFF2-40B4-BE49-F238E27FC236}">
                      <a16:creationId xmlns:a16="http://schemas.microsoft.com/office/drawing/2014/main" id="{BF064BCA-309C-4C9B-A193-35A667BD4D65}"/>
                    </a:ext>
                  </a:extLst>
                </p:cNvPr>
                <p:cNvSpPr/>
                <p:nvPr/>
              </p:nvSpPr>
              <p:spPr>
                <a:xfrm>
                  <a:off x="7275241" y="221378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215" name="Gráfico 197">
              <a:extLst>
                <a:ext uri="{FF2B5EF4-FFF2-40B4-BE49-F238E27FC236}">
                  <a16:creationId xmlns:a16="http://schemas.microsoft.com/office/drawing/2014/main" id="{E55FC5F7-2F38-42C5-92E3-FE4068E01785}"/>
                </a:ext>
              </a:extLst>
            </p:cNvPr>
            <p:cNvGrpSpPr/>
            <p:nvPr/>
          </p:nvGrpSpPr>
          <p:grpSpPr>
            <a:xfrm>
              <a:off x="7190881" y="2127951"/>
              <a:ext cx="334731" cy="323195"/>
              <a:chOff x="7190881" y="2127951"/>
              <a:chExt cx="334731" cy="323195"/>
            </a:xfrm>
          </p:grpSpPr>
          <p:grpSp>
            <p:nvGrpSpPr>
              <p:cNvPr id="216" name="Gráfico 197">
                <a:extLst>
                  <a:ext uri="{FF2B5EF4-FFF2-40B4-BE49-F238E27FC236}">
                    <a16:creationId xmlns:a16="http://schemas.microsoft.com/office/drawing/2014/main" id="{29C3BFE1-52A4-48FE-9086-B0D36489F07B}"/>
                  </a:ext>
                </a:extLst>
              </p:cNvPr>
              <p:cNvGrpSpPr/>
              <p:nvPr/>
            </p:nvGrpSpPr>
            <p:grpSpPr>
              <a:xfrm>
                <a:off x="7199767" y="2127951"/>
                <a:ext cx="313809" cy="139288"/>
                <a:chOff x="7199767" y="2127951"/>
                <a:chExt cx="313809" cy="139288"/>
              </a:xfrm>
            </p:grpSpPr>
            <p:sp>
              <p:nvSpPr>
                <p:cNvPr id="217" name="Forma libre: forma 216">
                  <a:extLst>
                    <a:ext uri="{FF2B5EF4-FFF2-40B4-BE49-F238E27FC236}">
                      <a16:creationId xmlns:a16="http://schemas.microsoft.com/office/drawing/2014/main" id="{408994C0-EBF3-44ED-90A1-3189D0D78361}"/>
                    </a:ext>
                  </a:extLst>
                </p:cNvPr>
                <p:cNvSpPr/>
                <p:nvPr/>
              </p:nvSpPr>
              <p:spPr>
                <a:xfrm>
                  <a:off x="7199767" y="212795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8" name="Forma libre: forma 217">
                  <a:extLst>
                    <a:ext uri="{FF2B5EF4-FFF2-40B4-BE49-F238E27FC236}">
                      <a16:creationId xmlns:a16="http://schemas.microsoft.com/office/drawing/2014/main" id="{A2342AD9-531E-4F7F-BF2C-43D8B2C25121}"/>
                    </a:ext>
                  </a:extLst>
                </p:cNvPr>
                <p:cNvSpPr/>
                <p:nvPr/>
              </p:nvSpPr>
              <p:spPr>
                <a:xfrm>
                  <a:off x="7199767" y="212795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19" name="Gráfico 197">
                <a:extLst>
                  <a:ext uri="{FF2B5EF4-FFF2-40B4-BE49-F238E27FC236}">
                    <a16:creationId xmlns:a16="http://schemas.microsoft.com/office/drawing/2014/main" id="{16E11FA8-C330-4D91-BF42-6E6992CF5EEF}"/>
                  </a:ext>
                </a:extLst>
              </p:cNvPr>
              <p:cNvGrpSpPr/>
              <p:nvPr/>
            </p:nvGrpSpPr>
            <p:grpSpPr>
              <a:xfrm>
                <a:off x="7203744" y="2312089"/>
                <a:ext cx="307946" cy="139057"/>
                <a:chOff x="7203744" y="2312089"/>
                <a:chExt cx="307946" cy="139057"/>
              </a:xfrm>
            </p:grpSpPr>
            <p:sp>
              <p:nvSpPr>
                <p:cNvPr id="220" name="Forma libre: forma 219">
                  <a:extLst>
                    <a:ext uri="{FF2B5EF4-FFF2-40B4-BE49-F238E27FC236}">
                      <a16:creationId xmlns:a16="http://schemas.microsoft.com/office/drawing/2014/main" id="{471C5132-9F86-4A9B-A9CE-7360A898ABB7}"/>
                    </a:ext>
                  </a:extLst>
                </p:cNvPr>
                <p:cNvSpPr/>
                <p:nvPr/>
              </p:nvSpPr>
              <p:spPr>
                <a:xfrm>
                  <a:off x="7203744" y="2312089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4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21" name="Forma libre: forma 220">
                  <a:extLst>
                    <a:ext uri="{FF2B5EF4-FFF2-40B4-BE49-F238E27FC236}">
                      <a16:creationId xmlns:a16="http://schemas.microsoft.com/office/drawing/2014/main" id="{B09E77E7-8724-40F3-9DF0-6815D73DDEC6}"/>
                    </a:ext>
                  </a:extLst>
                </p:cNvPr>
                <p:cNvSpPr/>
                <p:nvPr/>
              </p:nvSpPr>
              <p:spPr>
                <a:xfrm>
                  <a:off x="7203744" y="2312089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4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22" name="Gráfico 197">
                <a:extLst>
                  <a:ext uri="{FF2B5EF4-FFF2-40B4-BE49-F238E27FC236}">
                    <a16:creationId xmlns:a16="http://schemas.microsoft.com/office/drawing/2014/main" id="{B5DB731F-2117-48F2-BE03-07359C557564}"/>
                  </a:ext>
                </a:extLst>
              </p:cNvPr>
              <p:cNvGrpSpPr/>
              <p:nvPr/>
            </p:nvGrpSpPr>
            <p:grpSpPr>
              <a:xfrm>
                <a:off x="7190881" y="2269870"/>
                <a:ext cx="334731" cy="36571"/>
                <a:chOff x="7190881" y="2269870"/>
                <a:chExt cx="334731" cy="36571"/>
              </a:xfrm>
            </p:grpSpPr>
            <p:sp>
              <p:nvSpPr>
                <p:cNvPr id="223" name="Forma libre: forma 222">
                  <a:extLst>
                    <a:ext uri="{FF2B5EF4-FFF2-40B4-BE49-F238E27FC236}">
                      <a16:creationId xmlns:a16="http://schemas.microsoft.com/office/drawing/2014/main" id="{7DB348C4-446B-4C4D-9B51-87A29DB38531}"/>
                    </a:ext>
                  </a:extLst>
                </p:cNvPr>
                <p:cNvSpPr/>
                <p:nvPr/>
              </p:nvSpPr>
              <p:spPr>
                <a:xfrm>
                  <a:off x="7190881" y="2269870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6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5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24" name="Forma libre: forma 223">
                  <a:extLst>
                    <a:ext uri="{FF2B5EF4-FFF2-40B4-BE49-F238E27FC236}">
                      <a16:creationId xmlns:a16="http://schemas.microsoft.com/office/drawing/2014/main" id="{4B889945-6923-468C-B3FA-83175850E558}"/>
                    </a:ext>
                  </a:extLst>
                </p:cNvPr>
                <p:cNvSpPr/>
                <p:nvPr/>
              </p:nvSpPr>
              <p:spPr>
                <a:xfrm>
                  <a:off x="7190881" y="226987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226" name="Gráfico 197">
            <a:extLst>
              <a:ext uri="{FF2B5EF4-FFF2-40B4-BE49-F238E27FC236}">
                <a16:creationId xmlns:a16="http://schemas.microsoft.com/office/drawing/2014/main" id="{3F59265E-D201-49BD-B27C-5F871F0C1FDF}"/>
              </a:ext>
            </a:extLst>
          </p:cNvPr>
          <p:cNvGrpSpPr/>
          <p:nvPr/>
        </p:nvGrpSpPr>
        <p:grpSpPr>
          <a:xfrm>
            <a:off x="9610394" y="4922035"/>
            <a:ext cx="397462" cy="139559"/>
            <a:chOff x="9172733" y="5060141"/>
            <a:chExt cx="397462" cy="139559"/>
          </a:xfrm>
        </p:grpSpPr>
        <p:sp>
          <p:nvSpPr>
            <p:cNvPr id="227" name="Forma libre: forma 226">
              <a:extLst>
                <a:ext uri="{FF2B5EF4-FFF2-40B4-BE49-F238E27FC236}">
                  <a16:creationId xmlns:a16="http://schemas.microsoft.com/office/drawing/2014/main" id="{23FE2FBD-4051-44CE-846A-4F7F86420BFE}"/>
                </a:ext>
              </a:extLst>
            </p:cNvPr>
            <p:cNvSpPr/>
            <p:nvPr/>
          </p:nvSpPr>
          <p:spPr>
            <a:xfrm>
              <a:off x="9227661" y="5060141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8" name="Forma libre: forma 227">
              <a:extLst>
                <a:ext uri="{FF2B5EF4-FFF2-40B4-BE49-F238E27FC236}">
                  <a16:creationId xmlns:a16="http://schemas.microsoft.com/office/drawing/2014/main" id="{EADDF4C5-D08A-4B50-B5B2-815DA65B5E80}"/>
                </a:ext>
              </a:extLst>
            </p:cNvPr>
            <p:cNvSpPr/>
            <p:nvPr/>
          </p:nvSpPr>
          <p:spPr>
            <a:xfrm>
              <a:off x="9226482" y="5060141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29" name="Gráfico 197">
              <a:extLst>
                <a:ext uri="{FF2B5EF4-FFF2-40B4-BE49-F238E27FC236}">
                  <a16:creationId xmlns:a16="http://schemas.microsoft.com/office/drawing/2014/main" id="{C65E2349-CE1D-4E94-B7D3-0E44D8722282}"/>
                </a:ext>
              </a:extLst>
            </p:cNvPr>
            <p:cNvGrpSpPr/>
            <p:nvPr/>
          </p:nvGrpSpPr>
          <p:grpSpPr>
            <a:xfrm>
              <a:off x="9172733" y="5060141"/>
              <a:ext cx="107262" cy="139559"/>
              <a:chOff x="9172733" y="5060141"/>
              <a:chExt cx="107262" cy="139559"/>
            </a:xfrm>
          </p:grpSpPr>
          <p:sp>
            <p:nvSpPr>
              <p:cNvPr id="230" name="Forma libre: forma 229">
                <a:extLst>
                  <a:ext uri="{FF2B5EF4-FFF2-40B4-BE49-F238E27FC236}">
                    <a16:creationId xmlns:a16="http://schemas.microsoft.com/office/drawing/2014/main" id="{2B21BB8F-F665-41BA-85F5-0DD262A731CF}"/>
                  </a:ext>
                </a:extLst>
              </p:cNvPr>
              <p:cNvSpPr/>
              <p:nvPr/>
            </p:nvSpPr>
            <p:spPr>
              <a:xfrm>
                <a:off x="9172733" y="506014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1" name="Forma libre: forma 230">
                <a:extLst>
                  <a:ext uri="{FF2B5EF4-FFF2-40B4-BE49-F238E27FC236}">
                    <a16:creationId xmlns:a16="http://schemas.microsoft.com/office/drawing/2014/main" id="{7C890413-086E-4724-93C2-F93117156447}"/>
                  </a:ext>
                </a:extLst>
              </p:cNvPr>
              <p:cNvSpPr/>
              <p:nvPr/>
            </p:nvSpPr>
            <p:spPr>
              <a:xfrm>
                <a:off x="9172733" y="506014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232" name="Gráfico 197">
            <a:extLst>
              <a:ext uri="{FF2B5EF4-FFF2-40B4-BE49-F238E27FC236}">
                <a16:creationId xmlns:a16="http://schemas.microsoft.com/office/drawing/2014/main" id="{9F6CBC0E-4E9C-444C-BFC1-215530DF4FDB}"/>
              </a:ext>
            </a:extLst>
          </p:cNvPr>
          <p:cNvGrpSpPr/>
          <p:nvPr/>
        </p:nvGrpSpPr>
        <p:grpSpPr>
          <a:xfrm>
            <a:off x="9215997" y="4834810"/>
            <a:ext cx="669037" cy="314244"/>
            <a:chOff x="8778336" y="4972916"/>
            <a:chExt cx="669037" cy="314244"/>
          </a:xfrm>
        </p:grpSpPr>
        <p:sp>
          <p:nvSpPr>
            <p:cNvPr id="233" name="Forma libre: forma 232">
              <a:extLst>
                <a:ext uri="{FF2B5EF4-FFF2-40B4-BE49-F238E27FC236}">
                  <a16:creationId xmlns:a16="http://schemas.microsoft.com/office/drawing/2014/main" id="{4789092D-03D5-4393-9A2D-D62DA8C76C79}"/>
                </a:ext>
              </a:extLst>
            </p:cNvPr>
            <p:cNvSpPr/>
            <p:nvPr/>
          </p:nvSpPr>
          <p:spPr>
            <a:xfrm>
              <a:off x="8778336" y="4972916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7" y="243758"/>
                    <a:pt x="669037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4" name="Forma libre: forma 233">
              <a:extLst>
                <a:ext uri="{FF2B5EF4-FFF2-40B4-BE49-F238E27FC236}">
                  <a16:creationId xmlns:a16="http://schemas.microsoft.com/office/drawing/2014/main" id="{0B3FD834-A81D-43B8-B04E-109CD44D3934}"/>
                </a:ext>
              </a:extLst>
            </p:cNvPr>
            <p:cNvSpPr/>
            <p:nvPr/>
          </p:nvSpPr>
          <p:spPr>
            <a:xfrm>
              <a:off x="8778336" y="4972916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7" y="243758"/>
                    <a:pt x="669037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35" name="Gráfico 197">
            <a:extLst>
              <a:ext uri="{FF2B5EF4-FFF2-40B4-BE49-F238E27FC236}">
                <a16:creationId xmlns:a16="http://schemas.microsoft.com/office/drawing/2014/main" id="{1E607E5A-C679-4C03-A75A-60225E7B64D9}"/>
              </a:ext>
            </a:extLst>
          </p:cNvPr>
          <p:cNvGrpSpPr/>
          <p:nvPr/>
        </p:nvGrpSpPr>
        <p:grpSpPr>
          <a:xfrm>
            <a:off x="9095767" y="4833867"/>
            <a:ext cx="240930" cy="314244"/>
            <a:chOff x="8658106" y="4971973"/>
            <a:chExt cx="240930" cy="314244"/>
          </a:xfrm>
        </p:grpSpPr>
        <p:sp>
          <p:nvSpPr>
            <p:cNvPr id="236" name="Forma libre: forma 235">
              <a:extLst>
                <a:ext uri="{FF2B5EF4-FFF2-40B4-BE49-F238E27FC236}">
                  <a16:creationId xmlns:a16="http://schemas.microsoft.com/office/drawing/2014/main" id="{7486AC79-A869-47E1-B761-E702B237B1BA}"/>
                </a:ext>
              </a:extLst>
            </p:cNvPr>
            <p:cNvSpPr/>
            <p:nvPr/>
          </p:nvSpPr>
          <p:spPr>
            <a:xfrm>
              <a:off x="8658106" y="4971973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30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3"/>
                    <a:pt x="186709" y="314245"/>
                    <a:pt x="120230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7" name="Forma libre: forma 236">
              <a:extLst>
                <a:ext uri="{FF2B5EF4-FFF2-40B4-BE49-F238E27FC236}">
                  <a16:creationId xmlns:a16="http://schemas.microsoft.com/office/drawing/2014/main" id="{4CA66D46-A93E-4E93-A169-AD411803DA84}"/>
                </a:ext>
              </a:extLst>
            </p:cNvPr>
            <p:cNvSpPr/>
            <p:nvPr/>
          </p:nvSpPr>
          <p:spPr>
            <a:xfrm>
              <a:off x="8658106" y="4971973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30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3"/>
                    <a:pt x="186709" y="314245"/>
                    <a:pt x="120230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38" name="Gráfico 197">
            <a:extLst>
              <a:ext uri="{FF2B5EF4-FFF2-40B4-BE49-F238E27FC236}">
                <a16:creationId xmlns:a16="http://schemas.microsoft.com/office/drawing/2014/main" id="{0D63F1D5-95D0-4F98-9965-D67BD1341C6A}"/>
              </a:ext>
            </a:extLst>
          </p:cNvPr>
          <p:cNvGrpSpPr/>
          <p:nvPr/>
        </p:nvGrpSpPr>
        <p:grpSpPr>
          <a:xfrm>
            <a:off x="8231336" y="4836202"/>
            <a:ext cx="1024265" cy="322959"/>
            <a:chOff x="7793675" y="4974308"/>
            <a:chExt cx="1024265" cy="322959"/>
          </a:xfrm>
        </p:grpSpPr>
        <p:grpSp>
          <p:nvGrpSpPr>
            <p:cNvPr id="239" name="Gráfico 197">
              <a:extLst>
                <a:ext uri="{FF2B5EF4-FFF2-40B4-BE49-F238E27FC236}">
                  <a16:creationId xmlns:a16="http://schemas.microsoft.com/office/drawing/2014/main" id="{2E60609F-AC58-461B-864E-32FDED5BEA64}"/>
                </a:ext>
              </a:extLst>
            </p:cNvPr>
            <p:cNvGrpSpPr/>
            <p:nvPr/>
          </p:nvGrpSpPr>
          <p:grpSpPr>
            <a:xfrm>
              <a:off x="7878035" y="5060141"/>
              <a:ext cx="939905" cy="139559"/>
              <a:chOff x="7878035" y="5060141"/>
              <a:chExt cx="939905" cy="139559"/>
            </a:xfrm>
          </p:grpSpPr>
          <p:sp>
            <p:nvSpPr>
              <p:cNvPr id="240" name="Forma libre: forma 239">
                <a:extLst>
                  <a:ext uri="{FF2B5EF4-FFF2-40B4-BE49-F238E27FC236}">
                    <a16:creationId xmlns:a16="http://schemas.microsoft.com/office/drawing/2014/main" id="{5F99F484-58E7-4FF2-8887-DDC4D9D29FBB}"/>
                  </a:ext>
                </a:extLst>
              </p:cNvPr>
              <p:cNvSpPr/>
              <p:nvPr/>
            </p:nvSpPr>
            <p:spPr>
              <a:xfrm>
                <a:off x="7932962" y="506014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41" name="Forma libre: forma 240">
                <a:extLst>
                  <a:ext uri="{FF2B5EF4-FFF2-40B4-BE49-F238E27FC236}">
                    <a16:creationId xmlns:a16="http://schemas.microsoft.com/office/drawing/2014/main" id="{FABC284A-C1C0-4C3B-B141-5EE6F22F4010}"/>
                  </a:ext>
                </a:extLst>
              </p:cNvPr>
              <p:cNvSpPr/>
              <p:nvPr/>
            </p:nvSpPr>
            <p:spPr>
              <a:xfrm>
                <a:off x="7931784" y="5060141"/>
                <a:ext cx="886156" cy="139559"/>
              </a:xfrm>
              <a:custGeom>
                <a:avLst/>
                <a:gdLst>
                  <a:gd name="connsiteX0" fmla="*/ 886156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6" y="69780"/>
                    </a:moveTo>
                    <a:cubicBezTo>
                      <a:pt x="886156" y="31354"/>
                      <a:pt x="862346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42" name="Gráfico 197">
                <a:extLst>
                  <a:ext uri="{FF2B5EF4-FFF2-40B4-BE49-F238E27FC236}">
                    <a16:creationId xmlns:a16="http://schemas.microsoft.com/office/drawing/2014/main" id="{76792DAA-E666-41BD-9F03-539FE65D4AC7}"/>
                  </a:ext>
                </a:extLst>
              </p:cNvPr>
              <p:cNvGrpSpPr/>
              <p:nvPr/>
            </p:nvGrpSpPr>
            <p:grpSpPr>
              <a:xfrm>
                <a:off x="7878035" y="5060141"/>
                <a:ext cx="107262" cy="139559"/>
                <a:chOff x="7878035" y="5060141"/>
                <a:chExt cx="107262" cy="139559"/>
              </a:xfrm>
            </p:grpSpPr>
            <p:sp>
              <p:nvSpPr>
                <p:cNvPr id="243" name="Forma libre: forma 242">
                  <a:extLst>
                    <a:ext uri="{FF2B5EF4-FFF2-40B4-BE49-F238E27FC236}">
                      <a16:creationId xmlns:a16="http://schemas.microsoft.com/office/drawing/2014/main" id="{EAA339AB-0F33-4C20-93FB-FC330D07808D}"/>
                    </a:ext>
                  </a:extLst>
                </p:cNvPr>
                <p:cNvSpPr/>
                <p:nvPr/>
              </p:nvSpPr>
              <p:spPr>
                <a:xfrm>
                  <a:off x="7878035" y="5060141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4" name="Forma libre: forma 243">
                  <a:extLst>
                    <a:ext uri="{FF2B5EF4-FFF2-40B4-BE49-F238E27FC236}">
                      <a16:creationId xmlns:a16="http://schemas.microsoft.com/office/drawing/2014/main" id="{B1C3B2BB-2D01-4355-85AD-2741CBD68592}"/>
                    </a:ext>
                  </a:extLst>
                </p:cNvPr>
                <p:cNvSpPr/>
                <p:nvPr/>
              </p:nvSpPr>
              <p:spPr>
                <a:xfrm>
                  <a:off x="7878035" y="5060141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245" name="Gráfico 197">
              <a:extLst>
                <a:ext uri="{FF2B5EF4-FFF2-40B4-BE49-F238E27FC236}">
                  <a16:creationId xmlns:a16="http://schemas.microsoft.com/office/drawing/2014/main" id="{9F414F4B-01FF-4269-9390-41B441C2B411}"/>
                </a:ext>
              </a:extLst>
            </p:cNvPr>
            <p:cNvGrpSpPr/>
            <p:nvPr/>
          </p:nvGrpSpPr>
          <p:grpSpPr>
            <a:xfrm>
              <a:off x="7793675" y="4974308"/>
              <a:ext cx="334731" cy="322959"/>
              <a:chOff x="7793675" y="4974308"/>
              <a:chExt cx="334731" cy="322959"/>
            </a:xfrm>
          </p:grpSpPr>
          <p:grpSp>
            <p:nvGrpSpPr>
              <p:cNvPr id="246" name="Gráfico 197">
                <a:extLst>
                  <a:ext uri="{FF2B5EF4-FFF2-40B4-BE49-F238E27FC236}">
                    <a16:creationId xmlns:a16="http://schemas.microsoft.com/office/drawing/2014/main" id="{6F973537-F18D-4475-BE11-7264B95086C7}"/>
                  </a:ext>
                </a:extLst>
              </p:cNvPr>
              <p:cNvGrpSpPr/>
              <p:nvPr/>
            </p:nvGrpSpPr>
            <p:grpSpPr>
              <a:xfrm>
                <a:off x="7802560" y="4974308"/>
                <a:ext cx="313809" cy="139288"/>
                <a:chOff x="7802560" y="4974308"/>
                <a:chExt cx="313809" cy="139288"/>
              </a:xfrm>
            </p:grpSpPr>
            <p:sp>
              <p:nvSpPr>
                <p:cNvPr id="247" name="Forma libre: forma 246">
                  <a:extLst>
                    <a:ext uri="{FF2B5EF4-FFF2-40B4-BE49-F238E27FC236}">
                      <a16:creationId xmlns:a16="http://schemas.microsoft.com/office/drawing/2014/main" id="{FB21F2BA-B71A-40D2-83D9-DD1A012DAF3B}"/>
                    </a:ext>
                  </a:extLst>
                </p:cNvPr>
                <p:cNvSpPr/>
                <p:nvPr/>
              </p:nvSpPr>
              <p:spPr>
                <a:xfrm>
                  <a:off x="7802560" y="4974308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4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8" name="Forma libre: forma 247">
                  <a:extLst>
                    <a:ext uri="{FF2B5EF4-FFF2-40B4-BE49-F238E27FC236}">
                      <a16:creationId xmlns:a16="http://schemas.microsoft.com/office/drawing/2014/main" id="{B68B91E6-EFA5-4EB7-A86D-925D8FC9DA3A}"/>
                    </a:ext>
                  </a:extLst>
                </p:cNvPr>
                <p:cNvSpPr/>
                <p:nvPr/>
              </p:nvSpPr>
              <p:spPr>
                <a:xfrm>
                  <a:off x="7802560" y="4974308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4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49" name="Gráfico 197">
                <a:extLst>
                  <a:ext uri="{FF2B5EF4-FFF2-40B4-BE49-F238E27FC236}">
                    <a16:creationId xmlns:a16="http://schemas.microsoft.com/office/drawing/2014/main" id="{65CFA85F-FAAF-4E02-8E6B-6FD11002F1DC}"/>
                  </a:ext>
                </a:extLst>
              </p:cNvPr>
              <p:cNvGrpSpPr/>
              <p:nvPr/>
            </p:nvGrpSpPr>
            <p:grpSpPr>
              <a:xfrm>
                <a:off x="7806538" y="5158210"/>
                <a:ext cx="307946" cy="139057"/>
                <a:chOff x="7806538" y="5158210"/>
                <a:chExt cx="307946" cy="139057"/>
              </a:xfrm>
            </p:grpSpPr>
            <p:sp>
              <p:nvSpPr>
                <p:cNvPr id="250" name="Forma libre: forma 249">
                  <a:extLst>
                    <a:ext uri="{FF2B5EF4-FFF2-40B4-BE49-F238E27FC236}">
                      <a16:creationId xmlns:a16="http://schemas.microsoft.com/office/drawing/2014/main" id="{01403ED3-F432-4A43-85F8-53628F375DFC}"/>
                    </a:ext>
                  </a:extLst>
                </p:cNvPr>
                <p:cNvSpPr/>
                <p:nvPr/>
              </p:nvSpPr>
              <p:spPr>
                <a:xfrm>
                  <a:off x="7806538" y="5158210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1" name="Forma libre: forma 250">
                  <a:extLst>
                    <a:ext uri="{FF2B5EF4-FFF2-40B4-BE49-F238E27FC236}">
                      <a16:creationId xmlns:a16="http://schemas.microsoft.com/office/drawing/2014/main" id="{7098D519-4389-4440-A4FB-F03789C0C209}"/>
                    </a:ext>
                  </a:extLst>
                </p:cNvPr>
                <p:cNvSpPr/>
                <p:nvPr/>
              </p:nvSpPr>
              <p:spPr>
                <a:xfrm>
                  <a:off x="7806538" y="5158210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52" name="Gráfico 197">
                <a:extLst>
                  <a:ext uri="{FF2B5EF4-FFF2-40B4-BE49-F238E27FC236}">
                    <a16:creationId xmlns:a16="http://schemas.microsoft.com/office/drawing/2014/main" id="{46B1B76F-FF05-4B31-84D8-A32E007C8FF1}"/>
                  </a:ext>
                </a:extLst>
              </p:cNvPr>
              <p:cNvGrpSpPr/>
              <p:nvPr/>
            </p:nvGrpSpPr>
            <p:grpSpPr>
              <a:xfrm>
                <a:off x="7793675" y="5116226"/>
                <a:ext cx="334731" cy="36571"/>
                <a:chOff x="7793675" y="5116226"/>
                <a:chExt cx="334731" cy="36571"/>
              </a:xfrm>
            </p:grpSpPr>
            <p:sp>
              <p:nvSpPr>
                <p:cNvPr id="253" name="Forma libre: forma 252">
                  <a:extLst>
                    <a:ext uri="{FF2B5EF4-FFF2-40B4-BE49-F238E27FC236}">
                      <a16:creationId xmlns:a16="http://schemas.microsoft.com/office/drawing/2014/main" id="{00189E14-8F33-4F38-AA92-6B893E2A6B57}"/>
                    </a:ext>
                  </a:extLst>
                </p:cNvPr>
                <p:cNvSpPr/>
                <p:nvPr/>
              </p:nvSpPr>
              <p:spPr>
                <a:xfrm>
                  <a:off x="7793675" y="5116226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5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5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4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4" name="Forma libre: forma 253">
                  <a:extLst>
                    <a:ext uri="{FF2B5EF4-FFF2-40B4-BE49-F238E27FC236}">
                      <a16:creationId xmlns:a16="http://schemas.microsoft.com/office/drawing/2014/main" id="{44E7C074-D87C-4E6D-9C26-38106DCCDFBE}"/>
                    </a:ext>
                  </a:extLst>
                </p:cNvPr>
                <p:cNvSpPr/>
                <p:nvPr/>
              </p:nvSpPr>
              <p:spPr>
                <a:xfrm>
                  <a:off x="7793675" y="5116226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5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5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847361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ráfico 358">
            <a:extLst>
              <a:ext uri="{FF2B5EF4-FFF2-40B4-BE49-F238E27FC236}">
                <a16:creationId xmlns:a16="http://schemas.microsoft.com/office/drawing/2014/main" id="{F59B524A-81F7-49D3-97B5-BE1C48DF2BC8}"/>
              </a:ext>
            </a:extLst>
          </p:cNvPr>
          <p:cNvSpPr/>
          <p:nvPr/>
        </p:nvSpPr>
        <p:spPr>
          <a:xfrm>
            <a:off x="-1918116" y="-613597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1" name="Gráfico 358">
            <a:extLst>
              <a:ext uri="{FF2B5EF4-FFF2-40B4-BE49-F238E27FC236}">
                <a16:creationId xmlns:a16="http://schemas.microsoft.com/office/drawing/2014/main" id="{D7296437-CF5E-4AA6-9F48-F9274FECC018}"/>
              </a:ext>
            </a:extLst>
          </p:cNvPr>
          <p:cNvSpPr/>
          <p:nvPr/>
        </p:nvSpPr>
        <p:spPr>
          <a:xfrm rot="21237496">
            <a:off x="11107004" y="-1111437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3" name="Gráfico 358">
            <a:extLst>
              <a:ext uri="{FF2B5EF4-FFF2-40B4-BE49-F238E27FC236}">
                <a16:creationId xmlns:a16="http://schemas.microsoft.com/office/drawing/2014/main" id="{B2E5D0BF-612F-4033-A284-1967D0FC5563}"/>
              </a:ext>
            </a:extLst>
          </p:cNvPr>
          <p:cNvSpPr/>
          <p:nvPr/>
        </p:nvSpPr>
        <p:spPr>
          <a:xfrm rot="18871740">
            <a:off x="7119813" y="-1822894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4" name="Gráfico 358">
            <a:extLst>
              <a:ext uri="{FF2B5EF4-FFF2-40B4-BE49-F238E27FC236}">
                <a16:creationId xmlns:a16="http://schemas.microsoft.com/office/drawing/2014/main" id="{1FFBC62D-7AE8-4D48-A204-7C58151D17CA}"/>
              </a:ext>
            </a:extLst>
          </p:cNvPr>
          <p:cNvSpPr/>
          <p:nvPr/>
        </p:nvSpPr>
        <p:spPr>
          <a:xfrm rot="21237496">
            <a:off x="11840621" y="5478754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3CD58F-5616-4ADF-8651-153FD9FE78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1" y="3637856"/>
            <a:ext cx="6780046" cy="3209041"/>
          </a:xfrm>
          <a:solidFill>
            <a:schemeClr val="bg1"/>
          </a:solidFill>
        </p:spPr>
        <p:txBody>
          <a:bodyPr numCol="2" spcCol="360000">
            <a:noAutofit/>
          </a:bodyPr>
          <a:lstStyle/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  <a:p>
            <a:pPr algn="l">
              <a:lnSpc>
                <a:spcPct val="100000"/>
              </a:lnSpc>
            </a:pP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  <a:br>
              <a:rPr lang="es-MX" sz="1400" dirty="0">
                <a:latin typeface="Montserrat" pitchFamily="2" charset="0"/>
              </a:rPr>
            </a:b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  <a:p>
            <a:pPr algn="l">
              <a:lnSpc>
                <a:spcPct val="100000"/>
              </a:lnSpc>
            </a:pP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</a:t>
            </a:r>
          </a:p>
        </p:txBody>
      </p:sp>
      <p:sp>
        <p:nvSpPr>
          <p:cNvPr id="64" name="Título 1">
            <a:extLst>
              <a:ext uri="{FF2B5EF4-FFF2-40B4-BE49-F238E27FC236}">
                <a16:creationId xmlns:a16="http://schemas.microsoft.com/office/drawing/2014/main" id="{359C4FB8-91B1-4242-ADAE-7651EF9BB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816" y="3021383"/>
            <a:ext cx="6478907" cy="653402"/>
          </a:xfrm>
        </p:spPr>
        <p:txBody>
          <a:bodyPr>
            <a:noAutofit/>
          </a:bodyPr>
          <a:lstStyle/>
          <a:p>
            <a:r>
              <a:rPr lang="es-MX" sz="4000" dirty="0">
                <a:solidFill>
                  <a:srgbClr val="FF485A"/>
                </a:solidFill>
                <a:latin typeface="Montserrat ExtraBold" pitchFamily="2" charset="0"/>
              </a:rPr>
              <a:t>TITLE TWO</a:t>
            </a: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5A3936B3-C948-44CA-889D-76FE58FB3376}"/>
              </a:ext>
            </a:extLst>
          </p:cNvPr>
          <p:cNvSpPr/>
          <p:nvPr/>
        </p:nvSpPr>
        <p:spPr>
          <a:xfrm>
            <a:off x="2086597" y="1739820"/>
            <a:ext cx="2245141" cy="1297036"/>
          </a:xfrm>
          <a:custGeom>
            <a:avLst/>
            <a:gdLst>
              <a:gd name="connsiteX0" fmla="*/ 0 w 2245141"/>
              <a:gd name="connsiteY0" fmla="*/ 0 h 1297036"/>
              <a:gd name="connsiteX1" fmla="*/ 5679 w 2245141"/>
              <a:gd name="connsiteY1" fmla="*/ 945978 h 1297036"/>
              <a:gd name="connsiteX2" fmla="*/ 581430 w 2245141"/>
              <a:gd name="connsiteY2" fmla="*/ 1297036 h 1297036"/>
              <a:gd name="connsiteX3" fmla="*/ 2245142 w 2245141"/>
              <a:gd name="connsiteY3" fmla="*/ 294620 h 1297036"/>
              <a:gd name="connsiteX4" fmla="*/ 2245142 w 2245141"/>
              <a:gd name="connsiteY4" fmla="*/ 0 h 1297036"/>
              <a:gd name="connsiteX5" fmla="*/ 0 w 2245141"/>
              <a:gd name="connsiteY5" fmla="*/ 0 h 129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45141" h="1297036">
                <a:moveTo>
                  <a:pt x="0" y="0"/>
                </a:moveTo>
                <a:lnTo>
                  <a:pt x="5679" y="945978"/>
                </a:lnTo>
                <a:lnTo>
                  <a:pt x="581430" y="1297036"/>
                </a:lnTo>
                <a:lnTo>
                  <a:pt x="2245142" y="294620"/>
                </a:lnTo>
                <a:lnTo>
                  <a:pt x="2245142" y="0"/>
                </a:lnTo>
                <a:lnTo>
                  <a:pt x="0" y="0"/>
                </a:ln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: forma 46">
            <a:extLst>
              <a:ext uri="{FF2B5EF4-FFF2-40B4-BE49-F238E27FC236}">
                <a16:creationId xmlns:a16="http://schemas.microsoft.com/office/drawing/2014/main" id="{856C3F22-635F-4157-88AB-5F0516AC2217}"/>
              </a:ext>
            </a:extLst>
          </p:cNvPr>
          <p:cNvSpPr/>
          <p:nvPr/>
        </p:nvSpPr>
        <p:spPr>
          <a:xfrm>
            <a:off x="2085177" y="1337292"/>
            <a:ext cx="582849" cy="1566453"/>
          </a:xfrm>
          <a:custGeom>
            <a:avLst/>
            <a:gdLst>
              <a:gd name="connsiteX0" fmla="*/ 7099 w 582849"/>
              <a:gd name="connsiteY0" fmla="*/ 1215395 h 1566453"/>
              <a:gd name="connsiteX1" fmla="*/ 582849 w 582849"/>
              <a:gd name="connsiteY1" fmla="*/ 1566453 h 1566453"/>
              <a:gd name="connsiteX2" fmla="*/ 582849 w 582849"/>
              <a:gd name="connsiteY2" fmla="*/ 343605 h 1566453"/>
              <a:gd name="connsiteX3" fmla="*/ 0 w 582849"/>
              <a:gd name="connsiteY3" fmla="*/ 0 h 1566453"/>
              <a:gd name="connsiteX4" fmla="*/ 7099 w 582849"/>
              <a:gd name="connsiteY4" fmla="*/ 1215395 h 1566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849" h="1566453">
                <a:moveTo>
                  <a:pt x="7099" y="1215395"/>
                </a:moveTo>
                <a:lnTo>
                  <a:pt x="582849" y="1566453"/>
                </a:lnTo>
                <a:lnTo>
                  <a:pt x="582849" y="343605"/>
                </a:lnTo>
                <a:lnTo>
                  <a:pt x="0" y="0"/>
                </a:lnTo>
                <a:lnTo>
                  <a:pt x="7099" y="1215395"/>
                </a:ln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C3467FDE-3AC7-40A2-B70F-437AA254B4E1}"/>
              </a:ext>
            </a:extLst>
          </p:cNvPr>
          <p:cNvSpPr/>
          <p:nvPr/>
        </p:nvSpPr>
        <p:spPr>
          <a:xfrm>
            <a:off x="2085177" y="1337292"/>
            <a:ext cx="582849" cy="1566453"/>
          </a:xfrm>
          <a:custGeom>
            <a:avLst/>
            <a:gdLst>
              <a:gd name="connsiteX0" fmla="*/ 7099 w 582849"/>
              <a:gd name="connsiteY0" fmla="*/ 1215395 h 1566453"/>
              <a:gd name="connsiteX1" fmla="*/ 582849 w 582849"/>
              <a:gd name="connsiteY1" fmla="*/ 1566453 h 1566453"/>
              <a:gd name="connsiteX2" fmla="*/ 582849 w 582849"/>
              <a:gd name="connsiteY2" fmla="*/ 343605 h 1566453"/>
              <a:gd name="connsiteX3" fmla="*/ 0 w 582849"/>
              <a:gd name="connsiteY3" fmla="*/ 0 h 1566453"/>
              <a:gd name="connsiteX4" fmla="*/ 7099 w 582849"/>
              <a:gd name="connsiteY4" fmla="*/ 1215395 h 1566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849" h="1566453">
                <a:moveTo>
                  <a:pt x="7099" y="1215395"/>
                </a:moveTo>
                <a:lnTo>
                  <a:pt x="582849" y="1566453"/>
                </a:lnTo>
                <a:lnTo>
                  <a:pt x="582849" y="343605"/>
                </a:lnTo>
                <a:lnTo>
                  <a:pt x="0" y="0"/>
                </a:lnTo>
                <a:lnTo>
                  <a:pt x="7099" y="1215395"/>
                </a:lnTo>
                <a:close/>
              </a:path>
            </a:pathLst>
          </a:custGeom>
          <a:noFill/>
          <a:ln w="26566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3CBF960C-C339-4B7A-A621-DA9BDF77DAA4}"/>
              </a:ext>
            </a:extLst>
          </p:cNvPr>
          <p:cNvSpPr/>
          <p:nvPr/>
        </p:nvSpPr>
        <p:spPr>
          <a:xfrm>
            <a:off x="3748534" y="334875"/>
            <a:ext cx="583204" cy="1566453"/>
          </a:xfrm>
          <a:custGeom>
            <a:avLst/>
            <a:gdLst>
              <a:gd name="connsiteX0" fmla="*/ 7099 w 583204"/>
              <a:gd name="connsiteY0" fmla="*/ 1215395 h 1566453"/>
              <a:gd name="connsiteX1" fmla="*/ 583204 w 583204"/>
              <a:gd name="connsiteY1" fmla="*/ 1566453 h 1566453"/>
              <a:gd name="connsiteX2" fmla="*/ 583204 w 583204"/>
              <a:gd name="connsiteY2" fmla="*/ 343605 h 1566453"/>
              <a:gd name="connsiteX3" fmla="*/ 0 w 583204"/>
              <a:gd name="connsiteY3" fmla="*/ 0 h 1566453"/>
              <a:gd name="connsiteX4" fmla="*/ 7099 w 583204"/>
              <a:gd name="connsiteY4" fmla="*/ 1215395 h 1566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204" h="1566453">
                <a:moveTo>
                  <a:pt x="7099" y="1215395"/>
                </a:moveTo>
                <a:lnTo>
                  <a:pt x="583204" y="1566453"/>
                </a:lnTo>
                <a:lnTo>
                  <a:pt x="583204" y="343605"/>
                </a:lnTo>
                <a:lnTo>
                  <a:pt x="0" y="0"/>
                </a:lnTo>
                <a:lnTo>
                  <a:pt x="7099" y="1215395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: forma 50">
            <a:extLst>
              <a:ext uri="{FF2B5EF4-FFF2-40B4-BE49-F238E27FC236}">
                <a16:creationId xmlns:a16="http://schemas.microsoft.com/office/drawing/2014/main" id="{64E6F0F9-B44A-4DCE-A29B-AA75ECDC743E}"/>
              </a:ext>
            </a:extLst>
          </p:cNvPr>
          <p:cNvSpPr/>
          <p:nvPr/>
        </p:nvSpPr>
        <p:spPr>
          <a:xfrm>
            <a:off x="3748534" y="334875"/>
            <a:ext cx="583204" cy="1566453"/>
          </a:xfrm>
          <a:custGeom>
            <a:avLst/>
            <a:gdLst>
              <a:gd name="connsiteX0" fmla="*/ 7099 w 583204"/>
              <a:gd name="connsiteY0" fmla="*/ 1215395 h 1566453"/>
              <a:gd name="connsiteX1" fmla="*/ 583204 w 583204"/>
              <a:gd name="connsiteY1" fmla="*/ 1566453 h 1566453"/>
              <a:gd name="connsiteX2" fmla="*/ 583204 w 583204"/>
              <a:gd name="connsiteY2" fmla="*/ 343605 h 1566453"/>
              <a:gd name="connsiteX3" fmla="*/ 0 w 583204"/>
              <a:gd name="connsiteY3" fmla="*/ 0 h 1566453"/>
              <a:gd name="connsiteX4" fmla="*/ 7099 w 583204"/>
              <a:gd name="connsiteY4" fmla="*/ 1215395 h 1566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204" h="1566453">
                <a:moveTo>
                  <a:pt x="7099" y="1215395"/>
                </a:moveTo>
                <a:lnTo>
                  <a:pt x="583204" y="1566453"/>
                </a:lnTo>
                <a:lnTo>
                  <a:pt x="583204" y="343605"/>
                </a:lnTo>
                <a:lnTo>
                  <a:pt x="0" y="0"/>
                </a:lnTo>
                <a:lnTo>
                  <a:pt x="7099" y="1215395"/>
                </a:lnTo>
                <a:close/>
              </a:path>
            </a:pathLst>
          </a:custGeom>
          <a:noFill/>
          <a:ln w="26566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: forma 52">
            <a:extLst>
              <a:ext uri="{FF2B5EF4-FFF2-40B4-BE49-F238E27FC236}">
                <a16:creationId xmlns:a16="http://schemas.microsoft.com/office/drawing/2014/main" id="{6A2B9C24-C708-404B-89BF-C6EECFFFDCB4}"/>
              </a:ext>
            </a:extLst>
          </p:cNvPr>
          <p:cNvSpPr/>
          <p:nvPr/>
        </p:nvSpPr>
        <p:spPr>
          <a:xfrm>
            <a:off x="2085177" y="334875"/>
            <a:ext cx="2246561" cy="1346021"/>
          </a:xfrm>
          <a:custGeom>
            <a:avLst/>
            <a:gdLst>
              <a:gd name="connsiteX0" fmla="*/ 582849 w 2246561"/>
              <a:gd name="connsiteY0" fmla="*/ 1346021 h 1346021"/>
              <a:gd name="connsiteX1" fmla="*/ 2246562 w 2246561"/>
              <a:gd name="connsiteY1" fmla="*/ 343605 h 1346021"/>
              <a:gd name="connsiteX2" fmla="*/ 1663357 w 2246561"/>
              <a:gd name="connsiteY2" fmla="*/ 0 h 1346021"/>
              <a:gd name="connsiteX3" fmla="*/ 0 w 2246561"/>
              <a:gd name="connsiteY3" fmla="*/ 1002417 h 1346021"/>
              <a:gd name="connsiteX4" fmla="*/ 582849 w 2246561"/>
              <a:gd name="connsiteY4" fmla="*/ 1346021 h 134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6561" h="1346021">
                <a:moveTo>
                  <a:pt x="582849" y="1346021"/>
                </a:moveTo>
                <a:lnTo>
                  <a:pt x="2246562" y="343605"/>
                </a:lnTo>
                <a:lnTo>
                  <a:pt x="1663357" y="0"/>
                </a:lnTo>
                <a:lnTo>
                  <a:pt x="0" y="1002417"/>
                </a:lnTo>
                <a:lnTo>
                  <a:pt x="582849" y="1346021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: forma 53">
            <a:extLst>
              <a:ext uri="{FF2B5EF4-FFF2-40B4-BE49-F238E27FC236}">
                <a16:creationId xmlns:a16="http://schemas.microsoft.com/office/drawing/2014/main" id="{30D1B823-1D3F-4449-8445-3E2FB1F6C584}"/>
              </a:ext>
            </a:extLst>
          </p:cNvPr>
          <p:cNvSpPr/>
          <p:nvPr/>
        </p:nvSpPr>
        <p:spPr>
          <a:xfrm>
            <a:off x="2085177" y="334875"/>
            <a:ext cx="2246561" cy="1346021"/>
          </a:xfrm>
          <a:custGeom>
            <a:avLst/>
            <a:gdLst>
              <a:gd name="connsiteX0" fmla="*/ 582849 w 2246561"/>
              <a:gd name="connsiteY0" fmla="*/ 1346021 h 1346021"/>
              <a:gd name="connsiteX1" fmla="*/ 2246562 w 2246561"/>
              <a:gd name="connsiteY1" fmla="*/ 343605 h 1346021"/>
              <a:gd name="connsiteX2" fmla="*/ 1663357 w 2246561"/>
              <a:gd name="connsiteY2" fmla="*/ 0 h 1346021"/>
              <a:gd name="connsiteX3" fmla="*/ 0 w 2246561"/>
              <a:gd name="connsiteY3" fmla="*/ 1002417 h 1346021"/>
              <a:gd name="connsiteX4" fmla="*/ 582849 w 2246561"/>
              <a:gd name="connsiteY4" fmla="*/ 1346021 h 134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6561" h="1346021">
                <a:moveTo>
                  <a:pt x="582849" y="1346021"/>
                </a:moveTo>
                <a:lnTo>
                  <a:pt x="2246562" y="343605"/>
                </a:lnTo>
                <a:lnTo>
                  <a:pt x="1663357" y="0"/>
                </a:lnTo>
                <a:lnTo>
                  <a:pt x="0" y="1002417"/>
                </a:lnTo>
                <a:lnTo>
                  <a:pt x="582849" y="1346021"/>
                </a:lnTo>
                <a:close/>
              </a:path>
            </a:pathLst>
          </a:custGeom>
          <a:noFill/>
          <a:ln w="26566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: forma 55">
            <a:extLst>
              <a:ext uri="{FF2B5EF4-FFF2-40B4-BE49-F238E27FC236}">
                <a16:creationId xmlns:a16="http://schemas.microsoft.com/office/drawing/2014/main" id="{7F7E881B-0C82-4F4D-B31B-40261D1BC0E4}"/>
              </a:ext>
            </a:extLst>
          </p:cNvPr>
          <p:cNvSpPr/>
          <p:nvPr/>
        </p:nvSpPr>
        <p:spPr>
          <a:xfrm>
            <a:off x="2668027" y="678480"/>
            <a:ext cx="1663712" cy="2225265"/>
          </a:xfrm>
          <a:custGeom>
            <a:avLst/>
            <a:gdLst>
              <a:gd name="connsiteX0" fmla="*/ 1663712 w 1663712"/>
              <a:gd name="connsiteY0" fmla="*/ 0 h 2225265"/>
              <a:gd name="connsiteX1" fmla="*/ 1663712 w 1663712"/>
              <a:gd name="connsiteY1" fmla="*/ 1222849 h 2225265"/>
              <a:gd name="connsiteX2" fmla="*/ 0 w 1663712"/>
              <a:gd name="connsiteY2" fmla="*/ 2225266 h 2225265"/>
              <a:gd name="connsiteX3" fmla="*/ 0 w 1663712"/>
              <a:gd name="connsiteY3" fmla="*/ 1002417 h 2225265"/>
              <a:gd name="connsiteX4" fmla="*/ 1663712 w 1663712"/>
              <a:gd name="connsiteY4" fmla="*/ 0 h 2225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712" h="2225265">
                <a:moveTo>
                  <a:pt x="1663712" y="0"/>
                </a:moveTo>
                <a:lnTo>
                  <a:pt x="1663712" y="1222849"/>
                </a:lnTo>
                <a:lnTo>
                  <a:pt x="0" y="2225266"/>
                </a:lnTo>
                <a:lnTo>
                  <a:pt x="0" y="1002417"/>
                </a:lnTo>
                <a:lnTo>
                  <a:pt x="1663712" y="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: forma 56">
            <a:extLst>
              <a:ext uri="{FF2B5EF4-FFF2-40B4-BE49-F238E27FC236}">
                <a16:creationId xmlns:a16="http://schemas.microsoft.com/office/drawing/2014/main" id="{61CFCD84-7634-44E8-9661-1C8E1B494A4B}"/>
              </a:ext>
            </a:extLst>
          </p:cNvPr>
          <p:cNvSpPr/>
          <p:nvPr/>
        </p:nvSpPr>
        <p:spPr>
          <a:xfrm>
            <a:off x="2668027" y="678480"/>
            <a:ext cx="1663712" cy="2225265"/>
          </a:xfrm>
          <a:custGeom>
            <a:avLst/>
            <a:gdLst>
              <a:gd name="connsiteX0" fmla="*/ 1663712 w 1663712"/>
              <a:gd name="connsiteY0" fmla="*/ 0 h 2225265"/>
              <a:gd name="connsiteX1" fmla="*/ 1663712 w 1663712"/>
              <a:gd name="connsiteY1" fmla="*/ 1222849 h 2225265"/>
              <a:gd name="connsiteX2" fmla="*/ 0 w 1663712"/>
              <a:gd name="connsiteY2" fmla="*/ 2225266 h 2225265"/>
              <a:gd name="connsiteX3" fmla="*/ 0 w 1663712"/>
              <a:gd name="connsiteY3" fmla="*/ 1002417 h 2225265"/>
              <a:gd name="connsiteX4" fmla="*/ 1663712 w 1663712"/>
              <a:gd name="connsiteY4" fmla="*/ 0 h 2225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712" h="2225265">
                <a:moveTo>
                  <a:pt x="1663712" y="0"/>
                </a:moveTo>
                <a:lnTo>
                  <a:pt x="1663712" y="1222849"/>
                </a:lnTo>
                <a:lnTo>
                  <a:pt x="0" y="2225266"/>
                </a:lnTo>
                <a:lnTo>
                  <a:pt x="0" y="1002417"/>
                </a:lnTo>
                <a:lnTo>
                  <a:pt x="1663712" y="0"/>
                </a:lnTo>
                <a:close/>
              </a:path>
            </a:pathLst>
          </a:custGeom>
          <a:noFill/>
          <a:ln w="26566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: forma 57">
            <a:extLst>
              <a:ext uri="{FF2B5EF4-FFF2-40B4-BE49-F238E27FC236}">
                <a16:creationId xmlns:a16="http://schemas.microsoft.com/office/drawing/2014/main" id="{1E5CAB6F-8C40-4C3E-A8DE-28BFB56FCFBA}"/>
              </a:ext>
            </a:extLst>
          </p:cNvPr>
          <p:cNvSpPr/>
          <p:nvPr/>
        </p:nvSpPr>
        <p:spPr>
          <a:xfrm>
            <a:off x="2668027" y="1462949"/>
            <a:ext cx="1660872" cy="1021995"/>
          </a:xfrm>
          <a:custGeom>
            <a:avLst/>
            <a:gdLst>
              <a:gd name="connsiteX0" fmla="*/ 0 w 1660872"/>
              <a:gd name="connsiteY0" fmla="*/ 217948 h 1021995"/>
              <a:gd name="connsiteX1" fmla="*/ 2485 w 1660872"/>
              <a:gd name="connsiteY1" fmla="*/ 909771 h 1021995"/>
              <a:gd name="connsiteX2" fmla="*/ 357803 w 1660872"/>
              <a:gd name="connsiteY2" fmla="*/ 985733 h 1021995"/>
              <a:gd name="connsiteX3" fmla="*/ 1547284 w 1660872"/>
              <a:gd name="connsiteY3" fmla="*/ 213333 h 1021995"/>
              <a:gd name="connsiteX4" fmla="*/ 1660873 w 1660872"/>
              <a:gd name="connsiteY4" fmla="*/ 0 h 1021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0872" h="1021995">
                <a:moveTo>
                  <a:pt x="0" y="217948"/>
                </a:moveTo>
                <a:lnTo>
                  <a:pt x="2485" y="909771"/>
                </a:lnTo>
                <a:cubicBezTo>
                  <a:pt x="2485" y="909771"/>
                  <a:pt x="87676" y="1099322"/>
                  <a:pt x="357803" y="985733"/>
                </a:cubicBezTo>
                <a:lnTo>
                  <a:pt x="1547284" y="213333"/>
                </a:lnTo>
                <a:cubicBezTo>
                  <a:pt x="1547284" y="213333"/>
                  <a:pt x="1656258" y="142340"/>
                  <a:pt x="1660873" y="0"/>
                </a:cubicBezTo>
              </a:path>
            </a:pathLst>
          </a:custGeom>
          <a:noFill/>
          <a:ln w="26566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: forma 59">
            <a:extLst>
              <a:ext uri="{FF2B5EF4-FFF2-40B4-BE49-F238E27FC236}">
                <a16:creationId xmlns:a16="http://schemas.microsoft.com/office/drawing/2014/main" id="{E142278E-90D1-4380-998F-594654A67DDA}"/>
              </a:ext>
            </a:extLst>
          </p:cNvPr>
          <p:cNvSpPr/>
          <p:nvPr/>
        </p:nvSpPr>
        <p:spPr>
          <a:xfrm>
            <a:off x="2746784" y="391725"/>
            <a:ext cx="850701" cy="687437"/>
          </a:xfrm>
          <a:custGeom>
            <a:avLst/>
            <a:gdLst>
              <a:gd name="connsiteX0" fmla="*/ 153389 w 850701"/>
              <a:gd name="connsiteY0" fmla="*/ 607286 h 687437"/>
              <a:gd name="connsiteX1" fmla="*/ 347909 w 850701"/>
              <a:gd name="connsiteY1" fmla="*/ 169617 h 687437"/>
              <a:gd name="connsiteX2" fmla="*/ 708196 w 850701"/>
              <a:gd name="connsiteY2" fmla="*/ 315152 h 687437"/>
              <a:gd name="connsiteX3" fmla="*/ 850536 w 850701"/>
              <a:gd name="connsiteY3" fmla="*/ 280365 h 687437"/>
              <a:gd name="connsiteX4" fmla="*/ 356073 w 850701"/>
              <a:gd name="connsiteY4" fmla="*/ 28696 h 687437"/>
              <a:gd name="connsiteX5" fmla="*/ 11049 w 850701"/>
              <a:gd name="connsiteY5" fmla="*/ 642073 h 687437"/>
              <a:gd name="connsiteX6" fmla="*/ 153389 w 850701"/>
              <a:gd name="connsiteY6" fmla="*/ 607286 h 687437"/>
              <a:gd name="connsiteX7" fmla="*/ 153389 w 850701"/>
              <a:gd name="connsiteY7" fmla="*/ 607286 h 68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0701" h="687437">
                <a:moveTo>
                  <a:pt x="153389" y="607286"/>
                </a:moveTo>
                <a:cubicBezTo>
                  <a:pt x="120377" y="450748"/>
                  <a:pt x="167232" y="263327"/>
                  <a:pt x="347909" y="169617"/>
                </a:cubicBezTo>
                <a:cubicBezTo>
                  <a:pt x="514386" y="83005"/>
                  <a:pt x="696837" y="150448"/>
                  <a:pt x="708196" y="315152"/>
                </a:cubicBezTo>
                <a:cubicBezTo>
                  <a:pt x="713876" y="397858"/>
                  <a:pt x="856216" y="362717"/>
                  <a:pt x="850536" y="280365"/>
                </a:cubicBezTo>
                <a:cubicBezTo>
                  <a:pt x="834918" y="58868"/>
                  <a:pt x="592123" y="-57915"/>
                  <a:pt x="356073" y="28696"/>
                </a:cubicBezTo>
                <a:cubicBezTo>
                  <a:pt x="77782" y="130926"/>
                  <a:pt x="-38291" y="408862"/>
                  <a:pt x="11049" y="642073"/>
                </a:cubicBezTo>
                <a:cubicBezTo>
                  <a:pt x="27732" y="721940"/>
                  <a:pt x="170427" y="687508"/>
                  <a:pt x="153389" y="607286"/>
                </a:cubicBezTo>
                <a:lnTo>
                  <a:pt x="153389" y="607286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: forma 60">
            <a:extLst>
              <a:ext uri="{FF2B5EF4-FFF2-40B4-BE49-F238E27FC236}">
                <a16:creationId xmlns:a16="http://schemas.microsoft.com/office/drawing/2014/main" id="{3C74CDF5-B8D8-4F14-BC3B-25783F4AA29B}"/>
              </a:ext>
            </a:extLst>
          </p:cNvPr>
          <p:cNvSpPr/>
          <p:nvPr/>
        </p:nvSpPr>
        <p:spPr>
          <a:xfrm>
            <a:off x="2746784" y="391725"/>
            <a:ext cx="850701" cy="687437"/>
          </a:xfrm>
          <a:custGeom>
            <a:avLst/>
            <a:gdLst>
              <a:gd name="connsiteX0" fmla="*/ 153389 w 850701"/>
              <a:gd name="connsiteY0" fmla="*/ 607286 h 687437"/>
              <a:gd name="connsiteX1" fmla="*/ 347909 w 850701"/>
              <a:gd name="connsiteY1" fmla="*/ 169617 h 687437"/>
              <a:gd name="connsiteX2" fmla="*/ 708196 w 850701"/>
              <a:gd name="connsiteY2" fmla="*/ 315152 h 687437"/>
              <a:gd name="connsiteX3" fmla="*/ 850536 w 850701"/>
              <a:gd name="connsiteY3" fmla="*/ 280365 h 687437"/>
              <a:gd name="connsiteX4" fmla="*/ 356073 w 850701"/>
              <a:gd name="connsiteY4" fmla="*/ 28696 h 687437"/>
              <a:gd name="connsiteX5" fmla="*/ 11049 w 850701"/>
              <a:gd name="connsiteY5" fmla="*/ 642073 h 687437"/>
              <a:gd name="connsiteX6" fmla="*/ 153389 w 850701"/>
              <a:gd name="connsiteY6" fmla="*/ 607286 h 687437"/>
              <a:gd name="connsiteX7" fmla="*/ 153389 w 850701"/>
              <a:gd name="connsiteY7" fmla="*/ 607286 h 68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0701" h="687437">
                <a:moveTo>
                  <a:pt x="153389" y="607286"/>
                </a:moveTo>
                <a:cubicBezTo>
                  <a:pt x="120377" y="450748"/>
                  <a:pt x="167232" y="263327"/>
                  <a:pt x="347909" y="169617"/>
                </a:cubicBezTo>
                <a:cubicBezTo>
                  <a:pt x="514386" y="83005"/>
                  <a:pt x="696837" y="150448"/>
                  <a:pt x="708196" y="315152"/>
                </a:cubicBezTo>
                <a:cubicBezTo>
                  <a:pt x="713876" y="397858"/>
                  <a:pt x="856216" y="362717"/>
                  <a:pt x="850536" y="280365"/>
                </a:cubicBezTo>
                <a:cubicBezTo>
                  <a:pt x="834918" y="58868"/>
                  <a:pt x="592123" y="-57915"/>
                  <a:pt x="356073" y="28696"/>
                </a:cubicBezTo>
                <a:cubicBezTo>
                  <a:pt x="77782" y="130926"/>
                  <a:pt x="-38291" y="408862"/>
                  <a:pt x="11049" y="642073"/>
                </a:cubicBezTo>
                <a:cubicBezTo>
                  <a:pt x="27732" y="721940"/>
                  <a:pt x="170427" y="687508"/>
                  <a:pt x="153389" y="607286"/>
                </a:cubicBezTo>
                <a:lnTo>
                  <a:pt x="153389" y="607286"/>
                </a:lnTo>
                <a:close/>
              </a:path>
            </a:pathLst>
          </a:custGeom>
          <a:noFill/>
          <a:ln w="26566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: forma 64">
            <a:extLst>
              <a:ext uri="{FF2B5EF4-FFF2-40B4-BE49-F238E27FC236}">
                <a16:creationId xmlns:a16="http://schemas.microsoft.com/office/drawing/2014/main" id="{F5438AD0-1609-43C0-8F7D-953C7400A01F}"/>
              </a:ext>
            </a:extLst>
          </p:cNvPr>
          <p:cNvSpPr/>
          <p:nvPr/>
        </p:nvSpPr>
        <p:spPr>
          <a:xfrm>
            <a:off x="3544076" y="1467563"/>
            <a:ext cx="223981" cy="459322"/>
          </a:xfrm>
          <a:custGeom>
            <a:avLst/>
            <a:gdLst>
              <a:gd name="connsiteX0" fmla="*/ 0 w 223981"/>
              <a:gd name="connsiteY0" fmla="*/ 459323 h 459322"/>
              <a:gd name="connsiteX1" fmla="*/ 0 w 223981"/>
              <a:gd name="connsiteY1" fmla="*/ 132401 h 459322"/>
              <a:gd name="connsiteX2" fmla="*/ 223982 w 223981"/>
              <a:gd name="connsiteY2" fmla="*/ 0 h 459322"/>
              <a:gd name="connsiteX3" fmla="*/ 222207 w 223981"/>
              <a:gd name="connsiteY3" fmla="*/ 325146 h 459322"/>
              <a:gd name="connsiteX4" fmla="*/ 0 w 223981"/>
              <a:gd name="connsiteY4" fmla="*/ 459323 h 45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981" h="459322">
                <a:moveTo>
                  <a:pt x="0" y="459323"/>
                </a:moveTo>
                <a:lnTo>
                  <a:pt x="0" y="132401"/>
                </a:lnTo>
                <a:lnTo>
                  <a:pt x="223982" y="0"/>
                </a:lnTo>
                <a:lnTo>
                  <a:pt x="222207" y="325146"/>
                </a:lnTo>
                <a:lnTo>
                  <a:pt x="0" y="459323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: forma 65">
            <a:extLst>
              <a:ext uri="{FF2B5EF4-FFF2-40B4-BE49-F238E27FC236}">
                <a16:creationId xmlns:a16="http://schemas.microsoft.com/office/drawing/2014/main" id="{C74B89A3-F220-433C-82AB-9CDF62536EB9}"/>
              </a:ext>
            </a:extLst>
          </p:cNvPr>
          <p:cNvSpPr/>
          <p:nvPr/>
        </p:nvSpPr>
        <p:spPr>
          <a:xfrm>
            <a:off x="3544076" y="1467563"/>
            <a:ext cx="223981" cy="459322"/>
          </a:xfrm>
          <a:custGeom>
            <a:avLst/>
            <a:gdLst>
              <a:gd name="connsiteX0" fmla="*/ 0 w 223981"/>
              <a:gd name="connsiteY0" fmla="*/ 459323 h 459322"/>
              <a:gd name="connsiteX1" fmla="*/ 0 w 223981"/>
              <a:gd name="connsiteY1" fmla="*/ 132401 h 459322"/>
              <a:gd name="connsiteX2" fmla="*/ 223982 w 223981"/>
              <a:gd name="connsiteY2" fmla="*/ 0 h 459322"/>
              <a:gd name="connsiteX3" fmla="*/ 222207 w 223981"/>
              <a:gd name="connsiteY3" fmla="*/ 325146 h 459322"/>
              <a:gd name="connsiteX4" fmla="*/ 0 w 223981"/>
              <a:gd name="connsiteY4" fmla="*/ 459323 h 45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981" h="459322">
                <a:moveTo>
                  <a:pt x="0" y="459323"/>
                </a:moveTo>
                <a:lnTo>
                  <a:pt x="0" y="132401"/>
                </a:lnTo>
                <a:lnTo>
                  <a:pt x="223982" y="0"/>
                </a:lnTo>
                <a:lnTo>
                  <a:pt x="222207" y="325146"/>
                </a:lnTo>
                <a:lnTo>
                  <a:pt x="0" y="459323"/>
                </a:lnTo>
                <a:close/>
              </a:path>
            </a:pathLst>
          </a:custGeom>
          <a:noFill/>
          <a:ln w="26566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: forma 67">
            <a:extLst>
              <a:ext uri="{FF2B5EF4-FFF2-40B4-BE49-F238E27FC236}">
                <a16:creationId xmlns:a16="http://schemas.microsoft.com/office/drawing/2014/main" id="{C4945DC3-9D0C-4DCF-95AE-2708724ED8BE}"/>
              </a:ext>
            </a:extLst>
          </p:cNvPr>
          <p:cNvSpPr/>
          <p:nvPr/>
        </p:nvSpPr>
        <p:spPr>
          <a:xfrm>
            <a:off x="3517453" y="1759698"/>
            <a:ext cx="277226" cy="492334"/>
          </a:xfrm>
          <a:custGeom>
            <a:avLst/>
            <a:gdLst>
              <a:gd name="connsiteX0" fmla="*/ 0 w 277226"/>
              <a:gd name="connsiteY0" fmla="*/ 492334 h 492334"/>
              <a:gd name="connsiteX1" fmla="*/ 0 w 277226"/>
              <a:gd name="connsiteY1" fmla="*/ 165413 h 492334"/>
              <a:gd name="connsiteX2" fmla="*/ 277226 w 277226"/>
              <a:gd name="connsiteY2" fmla="*/ 0 h 492334"/>
              <a:gd name="connsiteX3" fmla="*/ 275451 w 277226"/>
              <a:gd name="connsiteY3" fmla="*/ 325501 h 492334"/>
              <a:gd name="connsiteX4" fmla="*/ 0 w 277226"/>
              <a:gd name="connsiteY4" fmla="*/ 492334 h 492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226" h="492334">
                <a:moveTo>
                  <a:pt x="0" y="492334"/>
                </a:moveTo>
                <a:lnTo>
                  <a:pt x="0" y="165413"/>
                </a:lnTo>
                <a:lnTo>
                  <a:pt x="277226" y="0"/>
                </a:lnTo>
                <a:lnTo>
                  <a:pt x="275451" y="325501"/>
                </a:lnTo>
                <a:lnTo>
                  <a:pt x="0" y="492334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: forma 68">
            <a:extLst>
              <a:ext uri="{FF2B5EF4-FFF2-40B4-BE49-F238E27FC236}">
                <a16:creationId xmlns:a16="http://schemas.microsoft.com/office/drawing/2014/main" id="{279F59C7-9B35-4C41-94E8-749F4928FFC1}"/>
              </a:ext>
            </a:extLst>
          </p:cNvPr>
          <p:cNvSpPr/>
          <p:nvPr/>
        </p:nvSpPr>
        <p:spPr>
          <a:xfrm>
            <a:off x="3517453" y="1759698"/>
            <a:ext cx="277226" cy="492334"/>
          </a:xfrm>
          <a:custGeom>
            <a:avLst/>
            <a:gdLst>
              <a:gd name="connsiteX0" fmla="*/ 0 w 277226"/>
              <a:gd name="connsiteY0" fmla="*/ 492334 h 492334"/>
              <a:gd name="connsiteX1" fmla="*/ 0 w 277226"/>
              <a:gd name="connsiteY1" fmla="*/ 165413 h 492334"/>
              <a:gd name="connsiteX2" fmla="*/ 277226 w 277226"/>
              <a:gd name="connsiteY2" fmla="*/ 0 h 492334"/>
              <a:gd name="connsiteX3" fmla="*/ 275451 w 277226"/>
              <a:gd name="connsiteY3" fmla="*/ 325501 h 492334"/>
              <a:gd name="connsiteX4" fmla="*/ 0 w 277226"/>
              <a:gd name="connsiteY4" fmla="*/ 492334 h 492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226" h="492334">
                <a:moveTo>
                  <a:pt x="0" y="492334"/>
                </a:moveTo>
                <a:lnTo>
                  <a:pt x="0" y="165413"/>
                </a:lnTo>
                <a:lnTo>
                  <a:pt x="277226" y="0"/>
                </a:lnTo>
                <a:lnTo>
                  <a:pt x="275451" y="325501"/>
                </a:lnTo>
                <a:lnTo>
                  <a:pt x="0" y="492334"/>
                </a:lnTo>
                <a:close/>
              </a:path>
            </a:pathLst>
          </a:custGeom>
          <a:noFill/>
          <a:ln w="26566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: forma 73">
            <a:extLst>
              <a:ext uri="{FF2B5EF4-FFF2-40B4-BE49-F238E27FC236}">
                <a16:creationId xmlns:a16="http://schemas.microsoft.com/office/drawing/2014/main" id="{C45AEAD0-CBC9-4FBB-B0E4-B4C001D4B1D9}"/>
              </a:ext>
            </a:extLst>
          </p:cNvPr>
          <p:cNvSpPr/>
          <p:nvPr/>
        </p:nvSpPr>
        <p:spPr>
          <a:xfrm>
            <a:off x="8620943" y="6551420"/>
            <a:ext cx="1921302" cy="255545"/>
          </a:xfrm>
          <a:custGeom>
            <a:avLst/>
            <a:gdLst>
              <a:gd name="connsiteX0" fmla="*/ 1921302 w 1921302"/>
              <a:gd name="connsiteY0" fmla="*/ 127772 h 255545"/>
              <a:gd name="connsiteX1" fmla="*/ 960651 w 1921302"/>
              <a:gd name="connsiteY1" fmla="*/ 255545 h 255545"/>
              <a:gd name="connsiteX2" fmla="*/ 0 w 1921302"/>
              <a:gd name="connsiteY2" fmla="*/ 127772 h 255545"/>
              <a:gd name="connsiteX3" fmla="*/ 960651 w 1921302"/>
              <a:gd name="connsiteY3" fmla="*/ 0 h 255545"/>
              <a:gd name="connsiteX4" fmla="*/ 1921302 w 1921302"/>
              <a:gd name="connsiteY4" fmla="*/ 127772 h 2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1302" h="255545">
                <a:moveTo>
                  <a:pt x="1921302" y="127772"/>
                </a:moveTo>
                <a:cubicBezTo>
                  <a:pt x="1921302" y="198259"/>
                  <a:pt x="1491308" y="255545"/>
                  <a:pt x="960651" y="255545"/>
                </a:cubicBezTo>
                <a:cubicBezTo>
                  <a:pt x="429995" y="255545"/>
                  <a:pt x="0" y="198259"/>
                  <a:pt x="0" y="127772"/>
                </a:cubicBezTo>
                <a:cubicBezTo>
                  <a:pt x="0" y="57286"/>
                  <a:pt x="429995" y="0"/>
                  <a:pt x="960651" y="0"/>
                </a:cubicBezTo>
                <a:cubicBezTo>
                  <a:pt x="1491308" y="0"/>
                  <a:pt x="1921302" y="57286"/>
                  <a:pt x="1921302" y="127772"/>
                </a:cubicBez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77" name="Gráfico 197">
            <a:extLst>
              <a:ext uri="{FF2B5EF4-FFF2-40B4-BE49-F238E27FC236}">
                <a16:creationId xmlns:a16="http://schemas.microsoft.com/office/drawing/2014/main" id="{93D714D1-DD0D-4429-AFFB-EAE168606617}"/>
              </a:ext>
            </a:extLst>
          </p:cNvPr>
          <p:cNvGrpSpPr/>
          <p:nvPr/>
        </p:nvGrpSpPr>
        <p:grpSpPr>
          <a:xfrm>
            <a:off x="7408029" y="689618"/>
            <a:ext cx="4606388" cy="5999320"/>
            <a:chOff x="7408029" y="689618"/>
            <a:chExt cx="4606388" cy="5999320"/>
          </a:xfrm>
        </p:grpSpPr>
        <p:sp>
          <p:nvSpPr>
            <p:cNvPr id="78" name="Forma libre: forma 77">
              <a:extLst>
                <a:ext uri="{FF2B5EF4-FFF2-40B4-BE49-F238E27FC236}">
                  <a16:creationId xmlns:a16="http://schemas.microsoft.com/office/drawing/2014/main" id="{432FA440-7792-44FA-ADA9-332CD95D89A0}"/>
                </a:ext>
              </a:extLst>
            </p:cNvPr>
            <p:cNvSpPr/>
            <p:nvPr/>
          </p:nvSpPr>
          <p:spPr>
            <a:xfrm rot="-5394600">
              <a:off x="6715169" y="1390787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2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052EE467-E2DE-41D7-A79D-32D01C2AFEB6}"/>
                </a:ext>
              </a:extLst>
            </p:cNvPr>
            <p:cNvSpPr/>
            <p:nvPr/>
          </p:nvSpPr>
          <p:spPr>
            <a:xfrm rot="-5394600">
              <a:off x="6715169" y="1390787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2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0" name="Gráfico 197">
            <a:extLst>
              <a:ext uri="{FF2B5EF4-FFF2-40B4-BE49-F238E27FC236}">
                <a16:creationId xmlns:a16="http://schemas.microsoft.com/office/drawing/2014/main" id="{DA6A5437-5066-43F5-89A7-A52BF63F46D7}"/>
              </a:ext>
            </a:extLst>
          </p:cNvPr>
          <p:cNvGrpSpPr/>
          <p:nvPr/>
        </p:nvGrpSpPr>
        <p:grpSpPr>
          <a:xfrm>
            <a:off x="7030483" y="689145"/>
            <a:ext cx="4606388" cy="5999320"/>
            <a:chOff x="7030483" y="689145"/>
            <a:chExt cx="4606388" cy="5999320"/>
          </a:xfrm>
        </p:grpSpPr>
        <p:sp>
          <p:nvSpPr>
            <p:cNvPr id="81" name="Forma libre: forma 80">
              <a:extLst>
                <a:ext uri="{FF2B5EF4-FFF2-40B4-BE49-F238E27FC236}">
                  <a16:creationId xmlns:a16="http://schemas.microsoft.com/office/drawing/2014/main" id="{A268CA97-505F-46A0-9EEE-BACA7D9A26A2}"/>
                </a:ext>
              </a:extLst>
            </p:cNvPr>
            <p:cNvSpPr/>
            <p:nvPr/>
          </p:nvSpPr>
          <p:spPr>
            <a:xfrm rot="-5394600">
              <a:off x="6337624" y="1390314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3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2" name="Forma libre: forma 81">
              <a:extLst>
                <a:ext uri="{FF2B5EF4-FFF2-40B4-BE49-F238E27FC236}">
                  <a16:creationId xmlns:a16="http://schemas.microsoft.com/office/drawing/2014/main" id="{765CAD01-07C2-4ADA-A0FA-FE7573D7716D}"/>
                </a:ext>
              </a:extLst>
            </p:cNvPr>
            <p:cNvSpPr/>
            <p:nvPr/>
          </p:nvSpPr>
          <p:spPr>
            <a:xfrm rot="-5394600">
              <a:off x="6337624" y="1390314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3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3" name="Gráfico 197">
            <a:extLst>
              <a:ext uri="{FF2B5EF4-FFF2-40B4-BE49-F238E27FC236}">
                <a16:creationId xmlns:a16="http://schemas.microsoft.com/office/drawing/2014/main" id="{D45041C0-792D-4365-8461-25ADC9471504}"/>
              </a:ext>
            </a:extLst>
          </p:cNvPr>
          <p:cNvGrpSpPr/>
          <p:nvPr/>
        </p:nvGrpSpPr>
        <p:grpSpPr>
          <a:xfrm>
            <a:off x="7447184" y="1231770"/>
            <a:ext cx="3772986" cy="4914070"/>
            <a:chOff x="7447184" y="1231770"/>
            <a:chExt cx="3772986" cy="4914070"/>
          </a:xfrm>
        </p:grpSpPr>
        <p:sp>
          <p:nvSpPr>
            <p:cNvPr id="84" name="Forma libre: forma 83">
              <a:extLst>
                <a:ext uri="{FF2B5EF4-FFF2-40B4-BE49-F238E27FC236}">
                  <a16:creationId xmlns:a16="http://schemas.microsoft.com/office/drawing/2014/main" id="{9ADF1C43-77B2-4657-B4E1-B5560AD163B3}"/>
                </a:ext>
              </a:extLst>
            </p:cNvPr>
            <p:cNvSpPr/>
            <p:nvPr/>
          </p:nvSpPr>
          <p:spPr>
            <a:xfrm rot="-5394600">
              <a:off x="6879597" y="1806164"/>
              <a:ext cx="4908161" cy="3765281"/>
            </a:xfrm>
            <a:custGeom>
              <a:avLst/>
              <a:gdLst>
                <a:gd name="connsiteX0" fmla="*/ 4908162 w 4908161"/>
                <a:gd name="connsiteY0" fmla="*/ 1882641 h 3765281"/>
                <a:gd name="connsiteX1" fmla="*/ 2454081 w 4908161"/>
                <a:gd name="connsiteY1" fmla="*/ 3765282 h 3765281"/>
                <a:gd name="connsiteX2" fmla="*/ 0 w 4908161"/>
                <a:gd name="connsiteY2" fmla="*/ 1882641 h 3765281"/>
                <a:gd name="connsiteX3" fmla="*/ 2454081 w 4908161"/>
                <a:gd name="connsiteY3" fmla="*/ 0 h 3765281"/>
                <a:gd name="connsiteX4" fmla="*/ 4908162 w 4908161"/>
                <a:gd name="connsiteY4" fmla="*/ 1882641 h 37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8161" h="3765281">
                  <a:moveTo>
                    <a:pt x="4908162" y="1882641"/>
                  </a:moveTo>
                  <a:cubicBezTo>
                    <a:pt x="4908162" y="2922395"/>
                    <a:pt x="3809433" y="3765282"/>
                    <a:pt x="2454081" y="3765282"/>
                  </a:cubicBezTo>
                  <a:cubicBezTo>
                    <a:pt x="1098730" y="3765282"/>
                    <a:pt x="0" y="2922395"/>
                    <a:pt x="0" y="1882641"/>
                  </a:cubicBezTo>
                  <a:cubicBezTo>
                    <a:pt x="0" y="842887"/>
                    <a:pt x="1098730" y="0"/>
                    <a:pt x="2454081" y="0"/>
                  </a:cubicBezTo>
                  <a:cubicBezTo>
                    <a:pt x="3809433" y="0"/>
                    <a:pt x="4908162" y="842887"/>
                    <a:pt x="4908162" y="188264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: forma 84">
              <a:extLst>
                <a:ext uri="{FF2B5EF4-FFF2-40B4-BE49-F238E27FC236}">
                  <a16:creationId xmlns:a16="http://schemas.microsoft.com/office/drawing/2014/main" id="{02696E7E-DDB6-4FE6-A1C1-16605F76E613}"/>
                </a:ext>
              </a:extLst>
            </p:cNvPr>
            <p:cNvSpPr/>
            <p:nvPr/>
          </p:nvSpPr>
          <p:spPr>
            <a:xfrm rot="-5394600">
              <a:off x="6879597" y="1806164"/>
              <a:ext cx="4908161" cy="3765281"/>
            </a:xfrm>
            <a:custGeom>
              <a:avLst/>
              <a:gdLst>
                <a:gd name="connsiteX0" fmla="*/ 4908162 w 4908161"/>
                <a:gd name="connsiteY0" fmla="*/ 1882641 h 3765281"/>
                <a:gd name="connsiteX1" fmla="*/ 2454081 w 4908161"/>
                <a:gd name="connsiteY1" fmla="*/ 3765282 h 3765281"/>
                <a:gd name="connsiteX2" fmla="*/ 0 w 4908161"/>
                <a:gd name="connsiteY2" fmla="*/ 1882641 h 3765281"/>
                <a:gd name="connsiteX3" fmla="*/ 2454081 w 4908161"/>
                <a:gd name="connsiteY3" fmla="*/ 0 h 3765281"/>
                <a:gd name="connsiteX4" fmla="*/ 4908162 w 4908161"/>
                <a:gd name="connsiteY4" fmla="*/ 1882641 h 37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8161" h="3765281">
                  <a:moveTo>
                    <a:pt x="4908162" y="1882641"/>
                  </a:moveTo>
                  <a:cubicBezTo>
                    <a:pt x="4908162" y="2922395"/>
                    <a:pt x="3809433" y="3765282"/>
                    <a:pt x="2454081" y="3765282"/>
                  </a:cubicBezTo>
                  <a:cubicBezTo>
                    <a:pt x="1098730" y="3765282"/>
                    <a:pt x="0" y="2922395"/>
                    <a:pt x="0" y="1882641"/>
                  </a:cubicBezTo>
                  <a:cubicBezTo>
                    <a:pt x="0" y="842887"/>
                    <a:pt x="1098730" y="0"/>
                    <a:pt x="2454081" y="0"/>
                  </a:cubicBezTo>
                  <a:cubicBezTo>
                    <a:pt x="3809433" y="0"/>
                    <a:pt x="4908162" y="842887"/>
                    <a:pt x="4908162" y="188264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6" name="Gráfico 197">
            <a:extLst>
              <a:ext uri="{FF2B5EF4-FFF2-40B4-BE49-F238E27FC236}">
                <a16:creationId xmlns:a16="http://schemas.microsoft.com/office/drawing/2014/main" id="{D463803D-64D8-4A4C-90CC-5743CEDD443F}"/>
              </a:ext>
            </a:extLst>
          </p:cNvPr>
          <p:cNvGrpSpPr/>
          <p:nvPr/>
        </p:nvGrpSpPr>
        <p:grpSpPr>
          <a:xfrm>
            <a:off x="7946564" y="1882023"/>
            <a:ext cx="2774227" cy="3613564"/>
            <a:chOff x="7946564" y="1882023"/>
            <a:chExt cx="2774227" cy="3613564"/>
          </a:xfrm>
        </p:grpSpPr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7C8C8F28-1238-454B-BE37-5F7EF2A1D413}"/>
                </a:ext>
              </a:extLst>
            </p:cNvPr>
            <p:cNvSpPr/>
            <p:nvPr/>
          </p:nvSpPr>
          <p:spPr>
            <a:xfrm rot="-5394600">
              <a:off x="7529068" y="2304524"/>
              <a:ext cx="3609219" cy="2768561"/>
            </a:xfrm>
            <a:custGeom>
              <a:avLst/>
              <a:gdLst>
                <a:gd name="connsiteX0" fmla="*/ 3609220 w 3609219"/>
                <a:gd name="connsiteY0" fmla="*/ 1384281 h 2768561"/>
                <a:gd name="connsiteX1" fmla="*/ 1804610 w 3609219"/>
                <a:gd name="connsiteY1" fmla="*/ 2768562 h 2768561"/>
                <a:gd name="connsiteX2" fmla="*/ 0 w 3609219"/>
                <a:gd name="connsiteY2" fmla="*/ 1384281 h 2768561"/>
                <a:gd name="connsiteX3" fmla="*/ 1804610 w 3609219"/>
                <a:gd name="connsiteY3" fmla="*/ 0 h 2768561"/>
                <a:gd name="connsiteX4" fmla="*/ 3609220 w 3609219"/>
                <a:gd name="connsiteY4" fmla="*/ 1384281 h 276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219" h="2768561">
                  <a:moveTo>
                    <a:pt x="3609220" y="1384281"/>
                  </a:moveTo>
                  <a:cubicBezTo>
                    <a:pt x="3609220" y="2148798"/>
                    <a:pt x="2801269" y="2768562"/>
                    <a:pt x="1804610" y="2768562"/>
                  </a:cubicBezTo>
                  <a:cubicBezTo>
                    <a:pt x="807951" y="2768562"/>
                    <a:pt x="0" y="2148798"/>
                    <a:pt x="0" y="1384281"/>
                  </a:cubicBezTo>
                  <a:cubicBezTo>
                    <a:pt x="0" y="619764"/>
                    <a:pt x="807951" y="0"/>
                    <a:pt x="1804610" y="0"/>
                  </a:cubicBezTo>
                  <a:cubicBezTo>
                    <a:pt x="2801269" y="0"/>
                    <a:pt x="3609220" y="619764"/>
                    <a:pt x="3609220" y="138428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" name="Forma libre: forma 87">
              <a:extLst>
                <a:ext uri="{FF2B5EF4-FFF2-40B4-BE49-F238E27FC236}">
                  <a16:creationId xmlns:a16="http://schemas.microsoft.com/office/drawing/2014/main" id="{353C3233-7B93-457F-BD00-16C222813061}"/>
                </a:ext>
              </a:extLst>
            </p:cNvPr>
            <p:cNvSpPr/>
            <p:nvPr/>
          </p:nvSpPr>
          <p:spPr>
            <a:xfrm rot="-5394600">
              <a:off x="7529068" y="2304524"/>
              <a:ext cx="3609219" cy="2768561"/>
            </a:xfrm>
            <a:custGeom>
              <a:avLst/>
              <a:gdLst>
                <a:gd name="connsiteX0" fmla="*/ 3609220 w 3609219"/>
                <a:gd name="connsiteY0" fmla="*/ 1384281 h 2768561"/>
                <a:gd name="connsiteX1" fmla="*/ 1804610 w 3609219"/>
                <a:gd name="connsiteY1" fmla="*/ 2768562 h 2768561"/>
                <a:gd name="connsiteX2" fmla="*/ 0 w 3609219"/>
                <a:gd name="connsiteY2" fmla="*/ 1384281 h 2768561"/>
                <a:gd name="connsiteX3" fmla="*/ 1804610 w 3609219"/>
                <a:gd name="connsiteY3" fmla="*/ 0 h 2768561"/>
                <a:gd name="connsiteX4" fmla="*/ 3609220 w 3609219"/>
                <a:gd name="connsiteY4" fmla="*/ 1384281 h 276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219" h="2768561">
                  <a:moveTo>
                    <a:pt x="3609220" y="1384281"/>
                  </a:moveTo>
                  <a:cubicBezTo>
                    <a:pt x="3609220" y="2148798"/>
                    <a:pt x="2801269" y="2768562"/>
                    <a:pt x="1804610" y="2768562"/>
                  </a:cubicBezTo>
                  <a:cubicBezTo>
                    <a:pt x="807951" y="2768562"/>
                    <a:pt x="0" y="2148798"/>
                    <a:pt x="0" y="1384281"/>
                  </a:cubicBezTo>
                  <a:cubicBezTo>
                    <a:pt x="0" y="619764"/>
                    <a:pt x="807951" y="0"/>
                    <a:pt x="1804610" y="0"/>
                  </a:cubicBezTo>
                  <a:cubicBezTo>
                    <a:pt x="2801269" y="0"/>
                    <a:pt x="3609220" y="619764"/>
                    <a:pt x="3609220" y="138428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9" name="Gráfico 197">
            <a:extLst>
              <a:ext uri="{FF2B5EF4-FFF2-40B4-BE49-F238E27FC236}">
                <a16:creationId xmlns:a16="http://schemas.microsoft.com/office/drawing/2014/main" id="{6CE76D8F-4EA3-4A0A-9866-4447C0675C2C}"/>
              </a:ext>
            </a:extLst>
          </p:cNvPr>
          <p:cNvGrpSpPr/>
          <p:nvPr/>
        </p:nvGrpSpPr>
        <p:grpSpPr>
          <a:xfrm>
            <a:off x="8372714" y="2437393"/>
            <a:ext cx="1921926" cy="2502824"/>
            <a:chOff x="8372714" y="2437393"/>
            <a:chExt cx="1921926" cy="2502824"/>
          </a:xfrm>
        </p:grpSpPr>
        <p:sp>
          <p:nvSpPr>
            <p:cNvPr id="90" name="Forma libre: forma 89">
              <a:extLst>
                <a:ext uri="{FF2B5EF4-FFF2-40B4-BE49-F238E27FC236}">
                  <a16:creationId xmlns:a16="http://schemas.microsoft.com/office/drawing/2014/main" id="{9B39615D-377F-483D-9095-9A98B22B5634}"/>
                </a:ext>
              </a:extLst>
            </p:cNvPr>
            <p:cNvSpPr/>
            <p:nvPr/>
          </p:nvSpPr>
          <p:spPr>
            <a:xfrm rot="-5394600">
              <a:off x="8083770" y="2729804"/>
              <a:ext cx="2499815" cy="1918002"/>
            </a:xfrm>
            <a:custGeom>
              <a:avLst/>
              <a:gdLst>
                <a:gd name="connsiteX0" fmla="*/ 2499815 w 2499815"/>
                <a:gd name="connsiteY0" fmla="*/ 959001 h 1918002"/>
                <a:gd name="connsiteX1" fmla="*/ 1249908 w 2499815"/>
                <a:gd name="connsiteY1" fmla="*/ 1918002 h 1918002"/>
                <a:gd name="connsiteX2" fmla="*/ 0 w 2499815"/>
                <a:gd name="connsiteY2" fmla="*/ 959001 h 1918002"/>
                <a:gd name="connsiteX3" fmla="*/ 1249908 w 2499815"/>
                <a:gd name="connsiteY3" fmla="*/ 0 h 1918002"/>
                <a:gd name="connsiteX4" fmla="*/ 2499815 w 2499815"/>
                <a:gd name="connsiteY4" fmla="*/ 959001 h 19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9815" h="1918002">
                  <a:moveTo>
                    <a:pt x="2499815" y="959001"/>
                  </a:moveTo>
                  <a:cubicBezTo>
                    <a:pt x="2499815" y="1488643"/>
                    <a:pt x="1940212" y="1918002"/>
                    <a:pt x="1249908" y="1918002"/>
                  </a:cubicBezTo>
                  <a:cubicBezTo>
                    <a:pt x="559603" y="1918002"/>
                    <a:pt x="0" y="1488643"/>
                    <a:pt x="0" y="959001"/>
                  </a:cubicBezTo>
                  <a:cubicBezTo>
                    <a:pt x="0" y="429359"/>
                    <a:pt x="559603" y="0"/>
                    <a:pt x="1249908" y="0"/>
                  </a:cubicBezTo>
                  <a:cubicBezTo>
                    <a:pt x="1940212" y="0"/>
                    <a:pt x="2499815" y="429359"/>
                    <a:pt x="2499815" y="95900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" name="Forma libre: forma 90">
              <a:extLst>
                <a:ext uri="{FF2B5EF4-FFF2-40B4-BE49-F238E27FC236}">
                  <a16:creationId xmlns:a16="http://schemas.microsoft.com/office/drawing/2014/main" id="{9E4D095C-F605-4C58-A1FC-2FA5EC2F42F1}"/>
                </a:ext>
              </a:extLst>
            </p:cNvPr>
            <p:cNvSpPr/>
            <p:nvPr/>
          </p:nvSpPr>
          <p:spPr>
            <a:xfrm rot="-5394600">
              <a:off x="8083770" y="2729804"/>
              <a:ext cx="2499815" cy="1918002"/>
            </a:xfrm>
            <a:custGeom>
              <a:avLst/>
              <a:gdLst>
                <a:gd name="connsiteX0" fmla="*/ 2499815 w 2499815"/>
                <a:gd name="connsiteY0" fmla="*/ 959001 h 1918002"/>
                <a:gd name="connsiteX1" fmla="*/ 1249908 w 2499815"/>
                <a:gd name="connsiteY1" fmla="*/ 1918002 h 1918002"/>
                <a:gd name="connsiteX2" fmla="*/ 0 w 2499815"/>
                <a:gd name="connsiteY2" fmla="*/ 959001 h 1918002"/>
                <a:gd name="connsiteX3" fmla="*/ 1249908 w 2499815"/>
                <a:gd name="connsiteY3" fmla="*/ 0 h 1918002"/>
                <a:gd name="connsiteX4" fmla="*/ 2499815 w 2499815"/>
                <a:gd name="connsiteY4" fmla="*/ 959001 h 19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9815" h="1918002">
                  <a:moveTo>
                    <a:pt x="2499815" y="959001"/>
                  </a:moveTo>
                  <a:cubicBezTo>
                    <a:pt x="2499815" y="1488643"/>
                    <a:pt x="1940212" y="1918002"/>
                    <a:pt x="1249908" y="1918002"/>
                  </a:cubicBezTo>
                  <a:cubicBezTo>
                    <a:pt x="559603" y="1918002"/>
                    <a:pt x="0" y="1488643"/>
                    <a:pt x="0" y="959001"/>
                  </a:cubicBezTo>
                  <a:cubicBezTo>
                    <a:pt x="0" y="429359"/>
                    <a:pt x="559603" y="0"/>
                    <a:pt x="1249908" y="0"/>
                  </a:cubicBezTo>
                  <a:cubicBezTo>
                    <a:pt x="1940212" y="0"/>
                    <a:pt x="2499815" y="429359"/>
                    <a:pt x="2499815" y="95900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2" name="Gráfico 197">
            <a:extLst>
              <a:ext uri="{FF2B5EF4-FFF2-40B4-BE49-F238E27FC236}">
                <a16:creationId xmlns:a16="http://schemas.microsoft.com/office/drawing/2014/main" id="{328B1D12-BABF-4DDA-B610-E8C1DA5532C7}"/>
              </a:ext>
            </a:extLst>
          </p:cNvPr>
          <p:cNvGrpSpPr/>
          <p:nvPr/>
        </p:nvGrpSpPr>
        <p:grpSpPr>
          <a:xfrm>
            <a:off x="8903985" y="3129422"/>
            <a:ext cx="859385" cy="1118766"/>
            <a:chOff x="8903985" y="3129422"/>
            <a:chExt cx="859385" cy="1118766"/>
          </a:xfrm>
        </p:grpSpPr>
        <p:sp>
          <p:nvSpPr>
            <p:cNvPr id="93" name="Forma libre: forma 92">
              <a:extLst>
                <a:ext uri="{FF2B5EF4-FFF2-40B4-BE49-F238E27FC236}">
                  <a16:creationId xmlns:a16="http://schemas.microsoft.com/office/drawing/2014/main" id="{7716A191-8E26-4F34-97FB-095378A64D6F}"/>
                </a:ext>
              </a:extLst>
            </p:cNvPr>
            <p:cNvSpPr/>
            <p:nvPr/>
          </p:nvSpPr>
          <p:spPr>
            <a:xfrm rot="-5394600">
              <a:off x="8774967" y="3259989"/>
              <a:ext cx="1117420" cy="857631"/>
            </a:xfrm>
            <a:custGeom>
              <a:avLst/>
              <a:gdLst>
                <a:gd name="connsiteX0" fmla="*/ 1117420 w 1117420"/>
                <a:gd name="connsiteY0" fmla="*/ 428816 h 857631"/>
                <a:gd name="connsiteX1" fmla="*/ 558710 w 1117420"/>
                <a:gd name="connsiteY1" fmla="*/ 857632 h 857631"/>
                <a:gd name="connsiteX2" fmla="*/ 0 w 1117420"/>
                <a:gd name="connsiteY2" fmla="*/ 428816 h 857631"/>
                <a:gd name="connsiteX3" fmla="*/ 558710 w 1117420"/>
                <a:gd name="connsiteY3" fmla="*/ 0 h 857631"/>
                <a:gd name="connsiteX4" fmla="*/ 1117420 w 1117420"/>
                <a:gd name="connsiteY4" fmla="*/ 428816 h 8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20" h="857631">
                  <a:moveTo>
                    <a:pt x="1117420" y="428816"/>
                  </a:moveTo>
                  <a:cubicBezTo>
                    <a:pt x="1117420" y="665644"/>
                    <a:pt x="867277" y="857632"/>
                    <a:pt x="558710" y="857632"/>
                  </a:cubicBezTo>
                  <a:cubicBezTo>
                    <a:pt x="250143" y="857632"/>
                    <a:pt x="0" y="665644"/>
                    <a:pt x="0" y="428816"/>
                  </a:cubicBezTo>
                  <a:cubicBezTo>
                    <a:pt x="0" y="191987"/>
                    <a:pt x="250143" y="0"/>
                    <a:pt x="558710" y="0"/>
                  </a:cubicBezTo>
                  <a:cubicBezTo>
                    <a:pt x="867277" y="0"/>
                    <a:pt x="1117420" y="191987"/>
                    <a:pt x="1117420" y="428816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4" name="Forma libre: forma 93">
              <a:extLst>
                <a:ext uri="{FF2B5EF4-FFF2-40B4-BE49-F238E27FC236}">
                  <a16:creationId xmlns:a16="http://schemas.microsoft.com/office/drawing/2014/main" id="{41B62BB1-EDB7-4684-AB7D-EDE744F4D5E1}"/>
                </a:ext>
              </a:extLst>
            </p:cNvPr>
            <p:cNvSpPr/>
            <p:nvPr/>
          </p:nvSpPr>
          <p:spPr>
            <a:xfrm rot="-5394600">
              <a:off x="8774967" y="3259989"/>
              <a:ext cx="1117420" cy="857631"/>
            </a:xfrm>
            <a:custGeom>
              <a:avLst/>
              <a:gdLst>
                <a:gd name="connsiteX0" fmla="*/ 1117420 w 1117420"/>
                <a:gd name="connsiteY0" fmla="*/ 428816 h 857631"/>
                <a:gd name="connsiteX1" fmla="*/ 558710 w 1117420"/>
                <a:gd name="connsiteY1" fmla="*/ 857632 h 857631"/>
                <a:gd name="connsiteX2" fmla="*/ 0 w 1117420"/>
                <a:gd name="connsiteY2" fmla="*/ 428816 h 857631"/>
                <a:gd name="connsiteX3" fmla="*/ 558710 w 1117420"/>
                <a:gd name="connsiteY3" fmla="*/ 0 h 857631"/>
                <a:gd name="connsiteX4" fmla="*/ 1117420 w 1117420"/>
                <a:gd name="connsiteY4" fmla="*/ 428816 h 8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20" h="857631">
                  <a:moveTo>
                    <a:pt x="1117420" y="428816"/>
                  </a:moveTo>
                  <a:cubicBezTo>
                    <a:pt x="1117420" y="665644"/>
                    <a:pt x="867277" y="857632"/>
                    <a:pt x="558710" y="857632"/>
                  </a:cubicBezTo>
                  <a:cubicBezTo>
                    <a:pt x="250143" y="857632"/>
                    <a:pt x="0" y="665644"/>
                    <a:pt x="0" y="428816"/>
                  </a:cubicBezTo>
                  <a:cubicBezTo>
                    <a:pt x="0" y="191987"/>
                    <a:pt x="250143" y="0"/>
                    <a:pt x="558710" y="0"/>
                  </a:cubicBezTo>
                  <a:cubicBezTo>
                    <a:pt x="867277" y="0"/>
                    <a:pt x="1117420" y="191987"/>
                    <a:pt x="1117420" y="428816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7" name="Gráfico 197">
            <a:extLst>
              <a:ext uri="{FF2B5EF4-FFF2-40B4-BE49-F238E27FC236}">
                <a16:creationId xmlns:a16="http://schemas.microsoft.com/office/drawing/2014/main" id="{DDA8B8AD-14FF-4ADA-9403-5DC8B95581B8}"/>
              </a:ext>
            </a:extLst>
          </p:cNvPr>
          <p:cNvGrpSpPr/>
          <p:nvPr/>
        </p:nvGrpSpPr>
        <p:grpSpPr>
          <a:xfrm>
            <a:off x="9039150" y="3625855"/>
            <a:ext cx="397462" cy="139559"/>
            <a:chOff x="9039150" y="3625855"/>
            <a:chExt cx="397462" cy="139559"/>
          </a:xfrm>
        </p:grpSpPr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979B1AB9-6C6E-42FE-B058-F304686D474E}"/>
                </a:ext>
              </a:extLst>
            </p:cNvPr>
            <p:cNvSpPr/>
            <p:nvPr/>
          </p:nvSpPr>
          <p:spPr>
            <a:xfrm>
              <a:off x="9094078" y="3625855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4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4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105CD377-C309-4F51-87EE-1CCA32A272D1}"/>
                </a:ext>
              </a:extLst>
            </p:cNvPr>
            <p:cNvSpPr/>
            <p:nvPr/>
          </p:nvSpPr>
          <p:spPr>
            <a:xfrm>
              <a:off x="9092899" y="3625855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00" name="Gráfico 197">
              <a:extLst>
                <a:ext uri="{FF2B5EF4-FFF2-40B4-BE49-F238E27FC236}">
                  <a16:creationId xmlns:a16="http://schemas.microsoft.com/office/drawing/2014/main" id="{5E58DC51-F739-4964-8BF5-C2E1E9D6D361}"/>
                </a:ext>
              </a:extLst>
            </p:cNvPr>
            <p:cNvGrpSpPr/>
            <p:nvPr/>
          </p:nvGrpSpPr>
          <p:grpSpPr>
            <a:xfrm>
              <a:off x="9039150" y="3625855"/>
              <a:ext cx="107262" cy="139559"/>
              <a:chOff x="9039150" y="3625855"/>
              <a:chExt cx="107262" cy="139559"/>
            </a:xfrm>
          </p:grpSpPr>
          <p:sp>
            <p:nvSpPr>
              <p:cNvPr id="101" name="Forma libre: forma 100">
                <a:extLst>
                  <a:ext uri="{FF2B5EF4-FFF2-40B4-BE49-F238E27FC236}">
                    <a16:creationId xmlns:a16="http://schemas.microsoft.com/office/drawing/2014/main" id="{8DA6536C-B218-4DF1-9EE9-7E9F7D5D4869}"/>
                  </a:ext>
                </a:extLst>
              </p:cNvPr>
              <p:cNvSpPr/>
              <p:nvPr/>
            </p:nvSpPr>
            <p:spPr>
              <a:xfrm>
                <a:off x="9039150" y="362585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2" name="Forma libre: forma 101">
                <a:extLst>
                  <a:ext uri="{FF2B5EF4-FFF2-40B4-BE49-F238E27FC236}">
                    <a16:creationId xmlns:a16="http://schemas.microsoft.com/office/drawing/2014/main" id="{558CCCE2-3617-469D-AA76-C0403DC1C6DD}"/>
                  </a:ext>
                </a:extLst>
              </p:cNvPr>
              <p:cNvSpPr/>
              <p:nvPr/>
            </p:nvSpPr>
            <p:spPr>
              <a:xfrm>
                <a:off x="9039150" y="362585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03" name="Gráfico 197">
            <a:extLst>
              <a:ext uri="{FF2B5EF4-FFF2-40B4-BE49-F238E27FC236}">
                <a16:creationId xmlns:a16="http://schemas.microsoft.com/office/drawing/2014/main" id="{BD659AC9-CAEF-420B-AEAC-FB4DC5BA8692}"/>
              </a:ext>
            </a:extLst>
          </p:cNvPr>
          <p:cNvGrpSpPr/>
          <p:nvPr/>
        </p:nvGrpSpPr>
        <p:grpSpPr>
          <a:xfrm>
            <a:off x="8644753" y="3538394"/>
            <a:ext cx="669037" cy="314244"/>
            <a:chOff x="8644753" y="3538394"/>
            <a:chExt cx="669037" cy="314244"/>
          </a:xfrm>
        </p:grpSpPr>
        <p:sp>
          <p:nvSpPr>
            <p:cNvPr id="104" name="Forma libre: forma 103">
              <a:extLst>
                <a:ext uri="{FF2B5EF4-FFF2-40B4-BE49-F238E27FC236}">
                  <a16:creationId xmlns:a16="http://schemas.microsoft.com/office/drawing/2014/main" id="{E2A1D9CC-53BE-4EC3-A057-A10039813A95}"/>
                </a:ext>
              </a:extLst>
            </p:cNvPr>
            <p:cNvSpPr/>
            <p:nvPr/>
          </p:nvSpPr>
          <p:spPr>
            <a:xfrm>
              <a:off x="8644753" y="3538394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3" y="314009"/>
                    <a:pt x="669037" y="243758"/>
                    <a:pt x="669037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84F93BC9-972E-4C6D-B07E-B31F915CEC60}"/>
                </a:ext>
              </a:extLst>
            </p:cNvPr>
            <p:cNvSpPr/>
            <p:nvPr/>
          </p:nvSpPr>
          <p:spPr>
            <a:xfrm>
              <a:off x="8644753" y="3538394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3" y="314009"/>
                    <a:pt x="669037" y="243758"/>
                    <a:pt x="669037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6" name="Gráfico 197">
            <a:extLst>
              <a:ext uri="{FF2B5EF4-FFF2-40B4-BE49-F238E27FC236}">
                <a16:creationId xmlns:a16="http://schemas.microsoft.com/office/drawing/2014/main" id="{FE2FA4C7-58D3-4E9B-BA3A-F2D892D712F2}"/>
              </a:ext>
            </a:extLst>
          </p:cNvPr>
          <p:cNvGrpSpPr/>
          <p:nvPr/>
        </p:nvGrpSpPr>
        <p:grpSpPr>
          <a:xfrm>
            <a:off x="8524523" y="3537451"/>
            <a:ext cx="240930" cy="314244"/>
            <a:chOff x="8524523" y="3537451"/>
            <a:chExt cx="240930" cy="314244"/>
          </a:xfrm>
        </p:grpSpPr>
        <p:sp>
          <p:nvSpPr>
            <p:cNvPr id="107" name="Forma libre: forma 106">
              <a:extLst>
                <a:ext uri="{FF2B5EF4-FFF2-40B4-BE49-F238E27FC236}">
                  <a16:creationId xmlns:a16="http://schemas.microsoft.com/office/drawing/2014/main" id="{C8113704-0239-439E-B47A-ED8B1B83FAB3}"/>
                </a:ext>
              </a:extLst>
            </p:cNvPr>
            <p:cNvSpPr/>
            <p:nvPr/>
          </p:nvSpPr>
          <p:spPr>
            <a:xfrm>
              <a:off x="8524523" y="3537451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8" name="Forma libre: forma 107">
              <a:extLst>
                <a:ext uri="{FF2B5EF4-FFF2-40B4-BE49-F238E27FC236}">
                  <a16:creationId xmlns:a16="http://schemas.microsoft.com/office/drawing/2014/main" id="{E3E68AEF-4EE5-41DC-AC2B-0225840C580F}"/>
                </a:ext>
              </a:extLst>
            </p:cNvPr>
            <p:cNvSpPr/>
            <p:nvPr/>
          </p:nvSpPr>
          <p:spPr>
            <a:xfrm>
              <a:off x="8524523" y="3537451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9" name="Gráfico 197">
            <a:extLst>
              <a:ext uri="{FF2B5EF4-FFF2-40B4-BE49-F238E27FC236}">
                <a16:creationId xmlns:a16="http://schemas.microsoft.com/office/drawing/2014/main" id="{5D344DF9-27B4-446D-BDB3-7A4CF13098EC}"/>
              </a:ext>
            </a:extLst>
          </p:cNvPr>
          <p:cNvGrpSpPr/>
          <p:nvPr/>
        </p:nvGrpSpPr>
        <p:grpSpPr>
          <a:xfrm>
            <a:off x="7660092" y="3539786"/>
            <a:ext cx="1024265" cy="323195"/>
            <a:chOff x="7660092" y="3539786"/>
            <a:chExt cx="1024265" cy="323195"/>
          </a:xfrm>
        </p:grpSpPr>
        <p:grpSp>
          <p:nvGrpSpPr>
            <p:cNvPr id="110" name="Gráfico 197">
              <a:extLst>
                <a:ext uri="{FF2B5EF4-FFF2-40B4-BE49-F238E27FC236}">
                  <a16:creationId xmlns:a16="http://schemas.microsoft.com/office/drawing/2014/main" id="{0AA3B0BA-6361-4B9D-98C5-EE5B2D267113}"/>
                </a:ext>
              </a:extLst>
            </p:cNvPr>
            <p:cNvGrpSpPr/>
            <p:nvPr/>
          </p:nvGrpSpPr>
          <p:grpSpPr>
            <a:xfrm>
              <a:off x="7744452" y="3625855"/>
              <a:ext cx="939905" cy="139559"/>
              <a:chOff x="7744452" y="3625855"/>
              <a:chExt cx="939905" cy="139559"/>
            </a:xfrm>
          </p:grpSpPr>
          <p:sp>
            <p:nvSpPr>
              <p:cNvPr id="111" name="Forma libre: forma 110">
                <a:extLst>
                  <a:ext uri="{FF2B5EF4-FFF2-40B4-BE49-F238E27FC236}">
                    <a16:creationId xmlns:a16="http://schemas.microsoft.com/office/drawing/2014/main" id="{96669B44-AC7D-4DCC-A535-CE56CCD2BA8C}"/>
                  </a:ext>
                </a:extLst>
              </p:cNvPr>
              <p:cNvSpPr/>
              <p:nvPr/>
            </p:nvSpPr>
            <p:spPr>
              <a:xfrm>
                <a:off x="7799380" y="362585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2" name="Forma libre: forma 111">
                <a:extLst>
                  <a:ext uri="{FF2B5EF4-FFF2-40B4-BE49-F238E27FC236}">
                    <a16:creationId xmlns:a16="http://schemas.microsoft.com/office/drawing/2014/main" id="{A2AF6F76-34A6-430A-A069-B00919075245}"/>
                  </a:ext>
                </a:extLst>
              </p:cNvPr>
              <p:cNvSpPr/>
              <p:nvPr/>
            </p:nvSpPr>
            <p:spPr>
              <a:xfrm>
                <a:off x="7798201" y="3625855"/>
                <a:ext cx="886156" cy="139559"/>
              </a:xfrm>
              <a:custGeom>
                <a:avLst/>
                <a:gdLst>
                  <a:gd name="connsiteX0" fmla="*/ 886156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6" y="69780"/>
                    </a:moveTo>
                    <a:cubicBezTo>
                      <a:pt x="886156" y="31354"/>
                      <a:pt x="862346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113" name="Gráfico 197">
                <a:extLst>
                  <a:ext uri="{FF2B5EF4-FFF2-40B4-BE49-F238E27FC236}">
                    <a16:creationId xmlns:a16="http://schemas.microsoft.com/office/drawing/2014/main" id="{61A54CA8-DCB3-4DA0-85F3-704AB572A822}"/>
                  </a:ext>
                </a:extLst>
              </p:cNvPr>
              <p:cNvGrpSpPr/>
              <p:nvPr/>
            </p:nvGrpSpPr>
            <p:grpSpPr>
              <a:xfrm>
                <a:off x="7744452" y="3625855"/>
                <a:ext cx="107262" cy="139559"/>
                <a:chOff x="7744452" y="3625855"/>
                <a:chExt cx="107262" cy="139559"/>
              </a:xfrm>
            </p:grpSpPr>
            <p:sp>
              <p:nvSpPr>
                <p:cNvPr id="114" name="Forma libre: forma 113">
                  <a:extLst>
                    <a:ext uri="{FF2B5EF4-FFF2-40B4-BE49-F238E27FC236}">
                      <a16:creationId xmlns:a16="http://schemas.microsoft.com/office/drawing/2014/main" id="{A7011F53-68E8-4A8B-AF4A-BD4927DCCD06}"/>
                    </a:ext>
                  </a:extLst>
                </p:cNvPr>
                <p:cNvSpPr/>
                <p:nvPr/>
              </p:nvSpPr>
              <p:spPr>
                <a:xfrm>
                  <a:off x="7744452" y="3625855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5" name="Forma libre: forma 114">
                  <a:extLst>
                    <a:ext uri="{FF2B5EF4-FFF2-40B4-BE49-F238E27FC236}">
                      <a16:creationId xmlns:a16="http://schemas.microsoft.com/office/drawing/2014/main" id="{77FCCC69-8A2B-4B52-9BB1-F40F19FF5340}"/>
                    </a:ext>
                  </a:extLst>
                </p:cNvPr>
                <p:cNvSpPr/>
                <p:nvPr/>
              </p:nvSpPr>
              <p:spPr>
                <a:xfrm>
                  <a:off x="7744452" y="3625855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116" name="Gráfico 197">
              <a:extLst>
                <a:ext uri="{FF2B5EF4-FFF2-40B4-BE49-F238E27FC236}">
                  <a16:creationId xmlns:a16="http://schemas.microsoft.com/office/drawing/2014/main" id="{E7EDE38A-0A6E-433C-8734-19FFC4742247}"/>
                </a:ext>
              </a:extLst>
            </p:cNvPr>
            <p:cNvGrpSpPr/>
            <p:nvPr/>
          </p:nvGrpSpPr>
          <p:grpSpPr>
            <a:xfrm>
              <a:off x="7660092" y="3539786"/>
              <a:ext cx="334731" cy="323195"/>
              <a:chOff x="7660092" y="3539786"/>
              <a:chExt cx="334731" cy="323195"/>
            </a:xfrm>
          </p:grpSpPr>
          <p:grpSp>
            <p:nvGrpSpPr>
              <p:cNvPr id="117" name="Gráfico 197">
                <a:extLst>
                  <a:ext uri="{FF2B5EF4-FFF2-40B4-BE49-F238E27FC236}">
                    <a16:creationId xmlns:a16="http://schemas.microsoft.com/office/drawing/2014/main" id="{10D87ADB-FFCC-4A02-944C-BAB69DEBCDF0}"/>
                  </a:ext>
                </a:extLst>
              </p:cNvPr>
              <p:cNvGrpSpPr/>
              <p:nvPr/>
            </p:nvGrpSpPr>
            <p:grpSpPr>
              <a:xfrm>
                <a:off x="7668978" y="3539786"/>
                <a:ext cx="313809" cy="139288"/>
                <a:chOff x="7668978" y="3539786"/>
                <a:chExt cx="313809" cy="139288"/>
              </a:xfrm>
            </p:grpSpPr>
            <p:sp>
              <p:nvSpPr>
                <p:cNvPr id="118" name="Forma libre: forma 117">
                  <a:extLst>
                    <a:ext uri="{FF2B5EF4-FFF2-40B4-BE49-F238E27FC236}">
                      <a16:creationId xmlns:a16="http://schemas.microsoft.com/office/drawing/2014/main" id="{DE43A359-E4AC-41D6-8D60-020544DDD74D}"/>
                    </a:ext>
                  </a:extLst>
                </p:cNvPr>
                <p:cNvSpPr/>
                <p:nvPr/>
              </p:nvSpPr>
              <p:spPr>
                <a:xfrm>
                  <a:off x="7668978" y="3539786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7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9" name="Forma libre: forma 118">
                  <a:extLst>
                    <a:ext uri="{FF2B5EF4-FFF2-40B4-BE49-F238E27FC236}">
                      <a16:creationId xmlns:a16="http://schemas.microsoft.com/office/drawing/2014/main" id="{A906F1C7-0590-4802-8AD0-B7FF9AAA6D30}"/>
                    </a:ext>
                  </a:extLst>
                </p:cNvPr>
                <p:cNvSpPr/>
                <p:nvPr/>
              </p:nvSpPr>
              <p:spPr>
                <a:xfrm>
                  <a:off x="7668978" y="3539786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7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20" name="Gráfico 197">
                <a:extLst>
                  <a:ext uri="{FF2B5EF4-FFF2-40B4-BE49-F238E27FC236}">
                    <a16:creationId xmlns:a16="http://schemas.microsoft.com/office/drawing/2014/main" id="{D85D346E-87E2-414E-9CA8-8BA414541CDE}"/>
                  </a:ext>
                </a:extLst>
              </p:cNvPr>
              <p:cNvGrpSpPr/>
              <p:nvPr/>
            </p:nvGrpSpPr>
            <p:grpSpPr>
              <a:xfrm>
                <a:off x="7672955" y="3723923"/>
                <a:ext cx="307946" cy="139057"/>
                <a:chOff x="7672955" y="3723923"/>
                <a:chExt cx="307946" cy="139057"/>
              </a:xfrm>
            </p:grpSpPr>
            <p:sp>
              <p:nvSpPr>
                <p:cNvPr id="121" name="Forma libre: forma 120">
                  <a:extLst>
                    <a:ext uri="{FF2B5EF4-FFF2-40B4-BE49-F238E27FC236}">
                      <a16:creationId xmlns:a16="http://schemas.microsoft.com/office/drawing/2014/main" id="{558E3D7A-D7B4-4F77-A496-4B615C3B3407}"/>
                    </a:ext>
                  </a:extLst>
                </p:cNvPr>
                <p:cNvSpPr/>
                <p:nvPr/>
              </p:nvSpPr>
              <p:spPr>
                <a:xfrm>
                  <a:off x="7672955" y="3723923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2" name="Forma libre: forma 121">
                  <a:extLst>
                    <a:ext uri="{FF2B5EF4-FFF2-40B4-BE49-F238E27FC236}">
                      <a16:creationId xmlns:a16="http://schemas.microsoft.com/office/drawing/2014/main" id="{E18A3530-9BAD-4C78-A3C3-7E4FDA986CC1}"/>
                    </a:ext>
                  </a:extLst>
                </p:cNvPr>
                <p:cNvSpPr/>
                <p:nvPr/>
              </p:nvSpPr>
              <p:spPr>
                <a:xfrm>
                  <a:off x="7672955" y="3723923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23" name="Gráfico 197">
                <a:extLst>
                  <a:ext uri="{FF2B5EF4-FFF2-40B4-BE49-F238E27FC236}">
                    <a16:creationId xmlns:a16="http://schemas.microsoft.com/office/drawing/2014/main" id="{346E36ED-F755-4BCD-8817-BA31D2B61969}"/>
                  </a:ext>
                </a:extLst>
              </p:cNvPr>
              <p:cNvGrpSpPr/>
              <p:nvPr/>
            </p:nvGrpSpPr>
            <p:grpSpPr>
              <a:xfrm>
                <a:off x="7660092" y="3681940"/>
                <a:ext cx="334731" cy="36571"/>
                <a:chOff x="7660092" y="3681940"/>
                <a:chExt cx="334731" cy="36571"/>
              </a:xfrm>
            </p:grpSpPr>
            <p:sp>
              <p:nvSpPr>
                <p:cNvPr id="124" name="Forma libre: forma 123">
                  <a:extLst>
                    <a:ext uri="{FF2B5EF4-FFF2-40B4-BE49-F238E27FC236}">
                      <a16:creationId xmlns:a16="http://schemas.microsoft.com/office/drawing/2014/main" id="{A8C07696-2FE3-498F-90A8-35CEA662D3FA}"/>
                    </a:ext>
                  </a:extLst>
                </p:cNvPr>
                <p:cNvSpPr/>
                <p:nvPr/>
              </p:nvSpPr>
              <p:spPr>
                <a:xfrm>
                  <a:off x="7660092" y="3681940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6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4"/>
                        <a:pt x="290870" y="19823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5" name="Forma libre: forma 124">
                  <a:extLst>
                    <a:ext uri="{FF2B5EF4-FFF2-40B4-BE49-F238E27FC236}">
                      <a16:creationId xmlns:a16="http://schemas.microsoft.com/office/drawing/2014/main" id="{A09F5191-10D0-4025-A2AE-1C86F28100C7}"/>
                    </a:ext>
                  </a:extLst>
                </p:cNvPr>
                <p:cNvSpPr/>
                <p:nvPr/>
              </p:nvSpPr>
              <p:spPr>
                <a:xfrm>
                  <a:off x="7660092" y="368194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3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127" name="Gráfico 197">
            <a:extLst>
              <a:ext uri="{FF2B5EF4-FFF2-40B4-BE49-F238E27FC236}">
                <a16:creationId xmlns:a16="http://schemas.microsoft.com/office/drawing/2014/main" id="{A69DCF39-5AD4-4851-BC7E-7BEDF183FAE1}"/>
              </a:ext>
            </a:extLst>
          </p:cNvPr>
          <p:cNvGrpSpPr/>
          <p:nvPr/>
        </p:nvGrpSpPr>
        <p:grpSpPr>
          <a:xfrm>
            <a:off x="10700036" y="2154417"/>
            <a:ext cx="397698" cy="139559"/>
            <a:chOff x="10515842" y="2541674"/>
            <a:chExt cx="397698" cy="139559"/>
          </a:xfrm>
        </p:grpSpPr>
        <p:sp>
          <p:nvSpPr>
            <p:cNvPr id="192" name="Forma libre: forma 191">
              <a:extLst>
                <a:ext uri="{FF2B5EF4-FFF2-40B4-BE49-F238E27FC236}">
                  <a16:creationId xmlns:a16="http://schemas.microsoft.com/office/drawing/2014/main" id="{8B62C2E9-A23C-4D91-B520-9DC658FD9384}"/>
                </a:ext>
              </a:extLst>
            </p:cNvPr>
            <p:cNvSpPr/>
            <p:nvPr/>
          </p:nvSpPr>
          <p:spPr>
            <a:xfrm>
              <a:off x="10571006" y="2541674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5" y="139560"/>
                    <a:pt x="0" y="108206"/>
                    <a:pt x="0" y="69780"/>
                  </a:cubicBezTo>
                  <a:cubicBezTo>
                    <a:pt x="0" y="31354"/>
                    <a:pt x="24045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3" name="Forma libre: forma 192">
              <a:extLst>
                <a:ext uri="{FF2B5EF4-FFF2-40B4-BE49-F238E27FC236}">
                  <a16:creationId xmlns:a16="http://schemas.microsoft.com/office/drawing/2014/main" id="{A599B7BC-3E6D-4EFC-8305-94089A439BC4}"/>
                </a:ext>
              </a:extLst>
            </p:cNvPr>
            <p:cNvSpPr/>
            <p:nvPr/>
          </p:nvSpPr>
          <p:spPr>
            <a:xfrm>
              <a:off x="10569827" y="2541674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94" name="Gráfico 197">
              <a:extLst>
                <a:ext uri="{FF2B5EF4-FFF2-40B4-BE49-F238E27FC236}">
                  <a16:creationId xmlns:a16="http://schemas.microsoft.com/office/drawing/2014/main" id="{04480636-A3C6-417A-B31B-20436D384900}"/>
                </a:ext>
              </a:extLst>
            </p:cNvPr>
            <p:cNvGrpSpPr/>
            <p:nvPr/>
          </p:nvGrpSpPr>
          <p:grpSpPr>
            <a:xfrm>
              <a:off x="10515842" y="2541674"/>
              <a:ext cx="107262" cy="139559"/>
              <a:chOff x="10515842" y="2541674"/>
              <a:chExt cx="107262" cy="139559"/>
            </a:xfrm>
          </p:grpSpPr>
          <p:sp>
            <p:nvSpPr>
              <p:cNvPr id="195" name="Forma libre: forma 194">
                <a:extLst>
                  <a:ext uri="{FF2B5EF4-FFF2-40B4-BE49-F238E27FC236}">
                    <a16:creationId xmlns:a16="http://schemas.microsoft.com/office/drawing/2014/main" id="{2BA89B0D-08E8-458E-BE26-31F0BC6D2C20}"/>
                  </a:ext>
                </a:extLst>
              </p:cNvPr>
              <p:cNvSpPr/>
              <p:nvPr/>
            </p:nvSpPr>
            <p:spPr>
              <a:xfrm>
                <a:off x="10515842" y="254167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6" name="Forma libre: forma 195">
                <a:extLst>
                  <a:ext uri="{FF2B5EF4-FFF2-40B4-BE49-F238E27FC236}">
                    <a16:creationId xmlns:a16="http://schemas.microsoft.com/office/drawing/2014/main" id="{09B7FEFC-6FF6-4099-B976-70B5AB5DFD56}"/>
                  </a:ext>
                </a:extLst>
              </p:cNvPr>
              <p:cNvSpPr/>
              <p:nvPr/>
            </p:nvSpPr>
            <p:spPr>
              <a:xfrm>
                <a:off x="10515842" y="254167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97" name="Gráfico 197">
            <a:extLst>
              <a:ext uri="{FF2B5EF4-FFF2-40B4-BE49-F238E27FC236}">
                <a16:creationId xmlns:a16="http://schemas.microsoft.com/office/drawing/2014/main" id="{3D520741-D1F0-41AF-BAE7-A9B255EA9002}"/>
              </a:ext>
            </a:extLst>
          </p:cNvPr>
          <p:cNvGrpSpPr/>
          <p:nvPr/>
        </p:nvGrpSpPr>
        <p:grpSpPr>
          <a:xfrm>
            <a:off x="10305638" y="2067193"/>
            <a:ext cx="669037" cy="314244"/>
            <a:chOff x="10121444" y="2454450"/>
            <a:chExt cx="669037" cy="314244"/>
          </a:xfrm>
        </p:grpSpPr>
        <p:sp>
          <p:nvSpPr>
            <p:cNvPr id="199" name="Forma libre: forma 198">
              <a:extLst>
                <a:ext uri="{FF2B5EF4-FFF2-40B4-BE49-F238E27FC236}">
                  <a16:creationId xmlns:a16="http://schemas.microsoft.com/office/drawing/2014/main" id="{3AC14FF4-E24E-4DBC-B416-E9D494D93ECC}"/>
                </a:ext>
              </a:extLst>
            </p:cNvPr>
            <p:cNvSpPr/>
            <p:nvPr/>
          </p:nvSpPr>
          <p:spPr>
            <a:xfrm>
              <a:off x="10121444" y="245445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0" name="Forma libre: forma 199">
              <a:extLst>
                <a:ext uri="{FF2B5EF4-FFF2-40B4-BE49-F238E27FC236}">
                  <a16:creationId xmlns:a16="http://schemas.microsoft.com/office/drawing/2014/main" id="{844D973E-96B6-4204-9073-78EAA529F73E}"/>
                </a:ext>
              </a:extLst>
            </p:cNvPr>
            <p:cNvSpPr/>
            <p:nvPr/>
          </p:nvSpPr>
          <p:spPr>
            <a:xfrm>
              <a:off x="10121444" y="245445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01" name="Gráfico 197">
            <a:extLst>
              <a:ext uri="{FF2B5EF4-FFF2-40B4-BE49-F238E27FC236}">
                <a16:creationId xmlns:a16="http://schemas.microsoft.com/office/drawing/2014/main" id="{21EC0612-034C-4D65-814F-7EAEFD42A195}"/>
              </a:ext>
            </a:extLst>
          </p:cNvPr>
          <p:cNvGrpSpPr/>
          <p:nvPr/>
        </p:nvGrpSpPr>
        <p:grpSpPr>
          <a:xfrm>
            <a:off x="10185409" y="2066250"/>
            <a:ext cx="240930" cy="314244"/>
            <a:chOff x="10001215" y="2453507"/>
            <a:chExt cx="240930" cy="314244"/>
          </a:xfrm>
        </p:grpSpPr>
        <p:sp>
          <p:nvSpPr>
            <p:cNvPr id="202" name="Forma libre: forma 201">
              <a:extLst>
                <a:ext uri="{FF2B5EF4-FFF2-40B4-BE49-F238E27FC236}">
                  <a16:creationId xmlns:a16="http://schemas.microsoft.com/office/drawing/2014/main" id="{74DC9AA4-08E1-4BB0-8A89-27971911CD3B}"/>
                </a:ext>
              </a:extLst>
            </p:cNvPr>
            <p:cNvSpPr/>
            <p:nvPr/>
          </p:nvSpPr>
          <p:spPr>
            <a:xfrm>
              <a:off x="10001215" y="245350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3" name="Forma libre: forma 202">
              <a:extLst>
                <a:ext uri="{FF2B5EF4-FFF2-40B4-BE49-F238E27FC236}">
                  <a16:creationId xmlns:a16="http://schemas.microsoft.com/office/drawing/2014/main" id="{BF6836B7-0F77-4040-B080-560221E31D9E}"/>
                </a:ext>
              </a:extLst>
            </p:cNvPr>
            <p:cNvSpPr/>
            <p:nvPr/>
          </p:nvSpPr>
          <p:spPr>
            <a:xfrm>
              <a:off x="10001215" y="245350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04" name="Gráfico 197">
            <a:extLst>
              <a:ext uri="{FF2B5EF4-FFF2-40B4-BE49-F238E27FC236}">
                <a16:creationId xmlns:a16="http://schemas.microsoft.com/office/drawing/2014/main" id="{ECF9483E-08A2-4650-834B-FF28B1CE85CA}"/>
              </a:ext>
            </a:extLst>
          </p:cNvPr>
          <p:cNvGrpSpPr/>
          <p:nvPr/>
        </p:nvGrpSpPr>
        <p:grpSpPr>
          <a:xfrm>
            <a:off x="9321214" y="2068584"/>
            <a:ext cx="1024265" cy="322959"/>
            <a:chOff x="9137020" y="2455841"/>
            <a:chExt cx="1024265" cy="322959"/>
          </a:xfrm>
        </p:grpSpPr>
        <p:grpSp>
          <p:nvGrpSpPr>
            <p:cNvPr id="205" name="Gráfico 197">
              <a:extLst>
                <a:ext uri="{FF2B5EF4-FFF2-40B4-BE49-F238E27FC236}">
                  <a16:creationId xmlns:a16="http://schemas.microsoft.com/office/drawing/2014/main" id="{D8DA7306-E360-4DC6-8AEB-B7B7780979E5}"/>
                </a:ext>
              </a:extLst>
            </p:cNvPr>
            <p:cNvGrpSpPr/>
            <p:nvPr/>
          </p:nvGrpSpPr>
          <p:grpSpPr>
            <a:xfrm>
              <a:off x="9221379" y="2541674"/>
              <a:ext cx="939905" cy="139559"/>
              <a:chOff x="9221379" y="2541674"/>
              <a:chExt cx="939905" cy="139559"/>
            </a:xfrm>
          </p:grpSpPr>
          <p:sp>
            <p:nvSpPr>
              <p:cNvPr id="206" name="Forma libre: forma 205">
                <a:extLst>
                  <a:ext uri="{FF2B5EF4-FFF2-40B4-BE49-F238E27FC236}">
                    <a16:creationId xmlns:a16="http://schemas.microsoft.com/office/drawing/2014/main" id="{DA5BF3D3-47DD-4BC9-8CA0-FA1129FD0014}"/>
                  </a:ext>
                </a:extLst>
              </p:cNvPr>
              <p:cNvSpPr/>
              <p:nvPr/>
            </p:nvSpPr>
            <p:spPr>
              <a:xfrm>
                <a:off x="9276307" y="254167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7" name="Forma libre: forma 206">
                <a:extLst>
                  <a:ext uri="{FF2B5EF4-FFF2-40B4-BE49-F238E27FC236}">
                    <a16:creationId xmlns:a16="http://schemas.microsoft.com/office/drawing/2014/main" id="{3135B8A2-06F8-4E4C-A98F-15E35B73FA83}"/>
                  </a:ext>
                </a:extLst>
              </p:cNvPr>
              <p:cNvSpPr/>
              <p:nvPr/>
            </p:nvSpPr>
            <p:spPr>
              <a:xfrm>
                <a:off x="9275128" y="2541674"/>
                <a:ext cx="886156" cy="139559"/>
              </a:xfrm>
              <a:custGeom>
                <a:avLst/>
                <a:gdLst>
                  <a:gd name="connsiteX0" fmla="*/ 886157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7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7" y="69780"/>
                    </a:moveTo>
                    <a:cubicBezTo>
                      <a:pt x="886157" y="31354"/>
                      <a:pt x="862347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7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08" name="Gráfico 197">
                <a:extLst>
                  <a:ext uri="{FF2B5EF4-FFF2-40B4-BE49-F238E27FC236}">
                    <a16:creationId xmlns:a16="http://schemas.microsoft.com/office/drawing/2014/main" id="{84B695D3-0390-460C-AB0C-0888C24C4CB6}"/>
                  </a:ext>
                </a:extLst>
              </p:cNvPr>
              <p:cNvGrpSpPr/>
              <p:nvPr/>
            </p:nvGrpSpPr>
            <p:grpSpPr>
              <a:xfrm>
                <a:off x="9221379" y="2541674"/>
                <a:ext cx="107262" cy="139559"/>
                <a:chOff x="9221379" y="2541674"/>
                <a:chExt cx="107262" cy="139559"/>
              </a:xfrm>
            </p:grpSpPr>
            <p:sp>
              <p:nvSpPr>
                <p:cNvPr id="209" name="Forma libre: forma 208">
                  <a:extLst>
                    <a:ext uri="{FF2B5EF4-FFF2-40B4-BE49-F238E27FC236}">
                      <a16:creationId xmlns:a16="http://schemas.microsoft.com/office/drawing/2014/main" id="{9E85C20C-72C2-407D-B0A7-8CF6966E28F0}"/>
                    </a:ext>
                  </a:extLst>
                </p:cNvPr>
                <p:cNvSpPr/>
                <p:nvPr/>
              </p:nvSpPr>
              <p:spPr>
                <a:xfrm>
                  <a:off x="9221379" y="254167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0" name="Forma libre: forma 209">
                  <a:extLst>
                    <a:ext uri="{FF2B5EF4-FFF2-40B4-BE49-F238E27FC236}">
                      <a16:creationId xmlns:a16="http://schemas.microsoft.com/office/drawing/2014/main" id="{2A100EFD-9F94-426B-8F74-C522E08479E5}"/>
                    </a:ext>
                  </a:extLst>
                </p:cNvPr>
                <p:cNvSpPr/>
                <p:nvPr/>
              </p:nvSpPr>
              <p:spPr>
                <a:xfrm>
                  <a:off x="9221379" y="254167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211" name="Gráfico 197">
              <a:extLst>
                <a:ext uri="{FF2B5EF4-FFF2-40B4-BE49-F238E27FC236}">
                  <a16:creationId xmlns:a16="http://schemas.microsoft.com/office/drawing/2014/main" id="{68F7E2B2-A3E8-4B43-9712-F25A87C334A5}"/>
                </a:ext>
              </a:extLst>
            </p:cNvPr>
            <p:cNvGrpSpPr/>
            <p:nvPr/>
          </p:nvGrpSpPr>
          <p:grpSpPr>
            <a:xfrm>
              <a:off x="9137020" y="2455841"/>
              <a:ext cx="334731" cy="322959"/>
              <a:chOff x="9137020" y="2455841"/>
              <a:chExt cx="334731" cy="322959"/>
            </a:xfrm>
          </p:grpSpPr>
          <p:grpSp>
            <p:nvGrpSpPr>
              <p:cNvPr id="212" name="Gráfico 197">
                <a:extLst>
                  <a:ext uri="{FF2B5EF4-FFF2-40B4-BE49-F238E27FC236}">
                    <a16:creationId xmlns:a16="http://schemas.microsoft.com/office/drawing/2014/main" id="{83774740-AA93-487E-8A11-9FBAC9549D91}"/>
                  </a:ext>
                </a:extLst>
              </p:cNvPr>
              <p:cNvGrpSpPr/>
              <p:nvPr/>
            </p:nvGrpSpPr>
            <p:grpSpPr>
              <a:xfrm>
                <a:off x="9145669" y="2455841"/>
                <a:ext cx="313809" cy="139288"/>
                <a:chOff x="9145669" y="2455841"/>
                <a:chExt cx="313809" cy="139288"/>
              </a:xfrm>
            </p:grpSpPr>
            <p:sp>
              <p:nvSpPr>
                <p:cNvPr id="213" name="Forma libre: forma 212">
                  <a:extLst>
                    <a:ext uri="{FF2B5EF4-FFF2-40B4-BE49-F238E27FC236}">
                      <a16:creationId xmlns:a16="http://schemas.microsoft.com/office/drawing/2014/main" id="{D1A1E211-D95D-4F0D-81C6-B2436FA69239}"/>
                    </a:ext>
                  </a:extLst>
                </p:cNvPr>
                <p:cNvSpPr/>
                <p:nvPr/>
              </p:nvSpPr>
              <p:spPr>
                <a:xfrm>
                  <a:off x="9145669" y="245584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4" name="Forma libre: forma 213">
                  <a:extLst>
                    <a:ext uri="{FF2B5EF4-FFF2-40B4-BE49-F238E27FC236}">
                      <a16:creationId xmlns:a16="http://schemas.microsoft.com/office/drawing/2014/main" id="{387F4176-FED9-439A-853A-CDA4629DECEB}"/>
                    </a:ext>
                  </a:extLst>
                </p:cNvPr>
                <p:cNvSpPr/>
                <p:nvPr/>
              </p:nvSpPr>
              <p:spPr>
                <a:xfrm>
                  <a:off x="9145669" y="245584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15" name="Gráfico 197">
                <a:extLst>
                  <a:ext uri="{FF2B5EF4-FFF2-40B4-BE49-F238E27FC236}">
                    <a16:creationId xmlns:a16="http://schemas.microsoft.com/office/drawing/2014/main" id="{54015B8D-6C4C-4727-905D-DE87CBBE4AEB}"/>
                  </a:ext>
                </a:extLst>
              </p:cNvPr>
              <p:cNvGrpSpPr/>
              <p:nvPr/>
            </p:nvGrpSpPr>
            <p:grpSpPr>
              <a:xfrm>
                <a:off x="9149882" y="2639743"/>
                <a:ext cx="307946" cy="139057"/>
                <a:chOff x="9149882" y="2639743"/>
                <a:chExt cx="307946" cy="139057"/>
              </a:xfrm>
            </p:grpSpPr>
            <p:sp>
              <p:nvSpPr>
                <p:cNvPr id="216" name="Forma libre: forma 215">
                  <a:extLst>
                    <a:ext uri="{FF2B5EF4-FFF2-40B4-BE49-F238E27FC236}">
                      <a16:creationId xmlns:a16="http://schemas.microsoft.com/office/drawing/2014/main" id="{80A8E162-B4D5-41BE-B914-D87069CF67CB}"/>
                    </a:ext>
                  </a:extLst>
                </p:cNvPr>
                <p:cNvSpPr/>
                <p:nvPr/>
              </p:nvSpPr>
              <p:spPr>
                <a:xfrm>
                  <a:off x="9149882" y="2639743"/>
                  <a:ext cx="307946" cy="139057"/>
                </a:xfrm>
                <a:custGeom>
                  <a:avLst/>
                  <a:gdLst>
                    <a:gd name="connsiteX0" fmla="*/ 98136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1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6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1"/>
                      </a:cubicBezTo>
                      <a:cubicBezTo>
                        <a:pt x="107565" y="146161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7" name="Forma libre: forma 216">
                  <a:extLst>
                    <a:ext uri="{FF2B5EF4-FFF2-40B4-BE49-F238E27FC236}">
                      <a16:creationId xmlns:a16="http://schemas.microsoft.com/office/drawing/2014/main" id="{6A4E80C7-5F40-428A-A319-AC02687CA9B3}"/>
                    </a:ext>
                  </a:extLst>
                </p:cNvPr>
                <p:cNvSpPr/>
                <p:nvPr/>
              </p:nvSpPr>
              <p:spPr>
                <a:xfrm>
                  <a:off x="9149882" y="2639743"/>
                  <a:ext cx="307946" cy="139057"/>
                </a:xfrm>
                <a:custGeom>
                  <a:avLst/>
                  <a:gdLst>
                    <a:gd name="connsiteX0" fmla="*/ 98136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1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6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1"/>
                      </a:cubicBezTo>
                      <a:cubicBezTo>
                        <a:pt x="107565" y="146161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18" name="Gráfico 197">
                <a:extLst>
                  <a:ext uri="{FF2B5EF4-FFF2-40B4-BE49-F238E27FC236}">
                    <a16:creationId xmlns:a16="http://schemas.microsoft.com/office/drawing/2014/main" id="{334B3D13-0D42-4AD6-BBA2-978DFED13087}"/>
                  </a:ext>
                </a:extLst>
              </p:cNvPr>
              <p:cNvGrpSpPr/>
              <p:nvPr/>
            </p:nvGrpSpPr>
            <p:grpSpPr>
              <a:xfrm>
                <a:off x="9137020" y="2597760"/>
                <a:ext cx="334731" cy="36571"/>
                <a:chOff x="9137020" y="2597760"/>
                <a:chExt cx="334731" cy="36571"/>
              </a:xfrm>
            </p:grpSpPr>
            <p:sp>
              <p:nvSpPr>
                <p:cNvPr id="219" name="Forma libre: forma 218">
                  <a:extLst>
                    <a:ext uri="{FF2B5EF4-FFF2-40B4-BE49-F238E27FC236}">
                      <a16:creationId xmlns:a16="http://schemas.microsoft.com/office/drawing/2014/main" id="{E23BE291-2351-47E5-9F7F-87E5C59B9B2E}"/>
                    </a:ext>
                  </a:extLst>
                </p:cNvPr>
                <p:cNvSpPr/>
                <p:nvPr/>
              </p:nvSpPr>
              <p:spPr>
                <a:xfrm>
                  <a:off x="9137020" y="2597760"/>
                  <a:ext cx="334476" cy="36571"/>
                </a:xfrm>
                <a:custGeom>
                  <a:avLst/>
                  <a:gdLst>
                    <a:gd name="connsiteX0" fmla="*/ 274368 w 334476"/>
                    <a:gd name="connsiteY0" fmla="*/ 22888 h 36571"/>
                    <a:gd name="connsiteX1" fmla="*/ 99683 w 334476"/>
                    <a:gd name="connsiteY1" fmla="*/ 36326 h 36571"/>
                    <a:gd name="connsiteX2" fmla="*/ 38154 w 334476"/>
                    <a:gd name="connsiteY2" fmla="*/ 30668 h 36571"/>
                    <a:gd name="connsiteX3" fmla="*/ 435 w 334476"/>
                    <a:gd name="connsiteY3" fmla="*/ 11337 h 36571"/>
                    <a:gd name="connsiteX4" fmla="*/ 1614 w 334476"/>
                    <a:gd name="connsiteY4" fmla="*/ 5679 h 36571"/>
                    <a:gd name="connsiteX5" fmla="*/ 19530 w 334476"/>
                    <a:gd name="connsiteY5" fmla="*/ 493 h 36571"/>
                    <a:gd name="connsiteX6" fmla="*/ 43105 w 334476"/>
                    <a:gd name="connsiteY6" fmla="*/ 257 h 36571"/>
                    <a:gd name="connsiteX7" fmla="*/ 283326 w 334476"/>
                    <a:gd name="connsiteY7" fmla="*/ 257 h 36571"/>
                    <a:gd name="connsiteX8" fmla="*/ 332596 w 334476"/>
                    <a:gd name="connsiteY8" fmla="*/ 10158 h 36571"/>
                    <a:gd name="connsiteX9" fmla="*/ 274368 w 334476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6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4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6" y="10158"/>
                      </a:cubicBezTo>
                      <a:cubicBezTo>
                        <a:pt x="319395" y="15345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20" name="Forma libre: forma 219">
                  <a:extLst>
                    <a:ext uri="{FF2B5EF4-FFF2-40B4-BE49-F238E27FC236}">
                      <a16:creationId xmlns:a16="http://schemas.microsoft.com/office/drawing/2014/main" id="{8FC65F66-FBCF-4A40-8650-556B17C4B8E2}"/>
                    </a:ext>
                  </a:extLst>
                </p:cNvPr>
                <p:cNvSpPr/>
                <p:nvPr/>
              </p:nvSpPr>
              <p:spPr>
                <a:xfrm>
                  <a:off x="9137020" y="259776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6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4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6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222" name="Gráfico 197">
            <a:extLst>
              <a:ext uri="{FF2B5EF4-FFF2-40B4-BE49-F238E27FC236}">
                <a16:creationId xmlns:a16="http://schemas.microsoft.com/office/drawing/2014/main" id="{796C912C-46F2-4EBC-BB92-B6ADDE69E821}"/>
              </a:ext>
            </a:extLst>
          </p:cNvPr>
          <p:cNvGrpSpPr/>
          <p:nvPr/>
        </p:nvGrpSpPr>
        <p:grpSpPr>
          <a:xfrm>
            <a:off x="7529863" y="2637902"/>
            <a:ext cx="397462" cy="139559"/>
            <a:chOff x="8554699" y="2305224"/>
            <a:chExt cx="397462" cy="139559"/>
          </a:xfrm>
        </p:grpSpPr>
        <p:sp>
          <p:nvSpPr>
            <p:cNvPr id="223" name="Forma libre: forma 222">
              <a:extLst>
                <a:ext uri="{FF2B5EF4-FFF2-40B4-BE49-F238E27FC236}">
                  <a16:creationId xmlns:a16="http://schemas.microsoft.com/office/drawing/2014/main" id="{99C896AB-C4CC-4A39-896E-FAECC8C685F9}"/>
                </a:ext>
              </a:extLst>
            </p:cNvPr>
            <p:cNvSpPr/>
            <p:nvPr/>
          </p:nvSpPr>
          <p:spPr>
            <a:xfrm>
              <a:off x="8609627" y="2305224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4" name="Forma libre: forma 223">
              <a:extLst>
                <a:ext uri="{FF2B5EF4-FFF2-40B4-BE49-F238E27FC236}">
                  <a16:creationId xmlns:a16="http://schemas.microsoft.com/office/drawing/2014/main" id="{0E110F0F-A90D-449A-9B8C-578CF09A5A8C}"/>
                </a:ext>
              </a:extLst>
            </p:cNvPr>
            <p:cNvSpPr/>
            <p:nvPr/>
          </p:nvSpPr>
          <p:spPr>
            <a:xfrm>
              <a:off x="8608448" y="2305224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25" name="Gráfico 197">
              <a:extLst>
                <a:ext uri="{FF2B5EF4-FFF2-40B4-BE49-F238E27FC236}">
                  <a16:creationId xmlns:a16="http://schemas.microsoft.com/office/drawing/2014/main" id="{A88F4128-14B0-4D95-9E94-74738EA0C48C}"/>
                </a:ext>
              </a:extLst>
            </p:cNvPr>
            <p:cNvGrpSpPr/>
            <p:nvPr/>
          </p:nvGrpSpPr>
          <p:grpSpPr>
            <a:xfrm>
              <a:off x="8554699" y="2305224"/>
              <a:ext cx="107262" cy="139559"/>
              <a:chOff x="8554699" y="2305224"/>
              <a:chExt cx="107262" cy="139559"/>
            </a:xfrm>
          </p:grpSpPr>
          <p:sp>
            <p:nvSpPr>
              <p:cNvPr id="226" name="Forma libre: forma 225">
                <a:extLst>
                  <a:ext uri="{FF2B5EF4-FFF2-40B4-BE49-F238E27FC236}">
                    <a16:creationId xmlns:a16="http://schemas.microsoft.com/office/drawing/2014/main" id="{37E84F47-AD46-4C5D-8A94-B59667E157DC}"/>
                  </a:ext>
                </a:extLst>
              </p:cNvPr>
              <p:cNvSpPr/>
              <p:nvPr/>
            </p:nvSpPr>
            <p:spPr>
              <a:xfrm>
                <a:off x="8554699" y="230522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7" name="Forma libre: forma 226">
                <a:extLst>
                  <a:ext uri="{FF2B5EF4-FFF2-40B4-BE49-F238E27FC236}">
                    <a16:creationId xmlns:a16="http://schemas.microsoft.com/office/drawing/2014/main" id="{479EE5CF-A1D5-4C2D-9A86-1DE1E5F56A7E}"/>
                  </a:ext>
                </a:extLst>
              </p:cNvPr>
              <p:cNvSpPr/>
              <p:nvPr/>
            </p:nvSpPr>
            <p:spPr>
              <a:xfrm>
                <a:off x="8554699" y="230522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228" name="Gráfico 197">
            <a:extLst>
              <a:ext uri="{FF2B5EF4-FFF2-40B4-BE49-F238E27FC236}">
                <a16:creationId xmlns:a16="http://schemas.microsoft.com/office/drawing/2014/main" id="{C29AF000-83B9-441A-8059-752CFF6A2BA9}"/>
              </a:ext>
            </a:extLst>
          </p:cNvPr>
          <p:cNvGrpSpPr/>
          <p:nvPr/>
        </p:nvGrpSpPr>
        <p:grpSpPr>
          <a:xfrm>
            <a:off x="7135466" y="2550678"/>
            <a:ext cx="669037" cy="314244"/>
            <a:chOff x="8160302" y="2218000"/>
            <a:chExt cx="669037" cy="314244"/>
          </a:xfrm>
        </p:grpSpPr>
        <p:sp>
          <p:nvSpPr>
            <p:cNvPr id="229" name="Forma libre: forma 228">
              <a:extLst>
                <a:ext uri="{FF2B5EF4-FFF2-40B4-BE49-F238E27FC236}">
                  <a16:creationId xmlns:a16="http://schemas.microsoft.com/office/drawing/2014/main" id="{0C1011EA-8983-4B31-BEF9-CE339EF3987B}"/>
                </a:ext>
              </a:extLst>
            </p:cNvPr>
            <p:cNvSpPr/>
            <p:nvPr/>
          </p:nvSpPr>
          <p:spPr>
            <a:xfrm>
              <a:off x="8160302" y="221800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0" name="Forma libre: forma 229">
              <a:extLst>
                <a:ext uri="{FF2B5EF4-FFF2-40B4-BE49-F238E27FC236}">
                  <a16:creationId xmlns:a16="http://schemas.microsoft.com/office/drawing/2014/main" id="{38835C66-BDE6-4C94-A847-701FCD51753D}"/>
                </a:ext>
              </a:extLst>
            </p:cNvPr>
            <p:cNvSpPr/>
            <p:nvPr/>
          </p:nvSpPr>
          <p:spPr>
            <a:xfrm>
              <a:off x="8160302" y="221800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31" name="Gráfico 197">
            <a:extLst>
              <a:ext uri="{FF2B5EF4-FFF2-40B4-BE49-F238E27FC236}">
                <a16:creationId xmlns:a16="http://schemas.microsoft.com/office/drawing/2014/main" id="{C873BF25-BC8A-48FE-8A3B-C9EE2D00E677}"/>
              </a:ext>
            </a:extLst>
          </p:cNvPr>
          <p:cNvGrpSpPr/>
          <p:nvPr/>
        </p:nvGrpSpPr>
        <p:grpSpPr>
          <a:xfrm>
            <a:off x="7015236" y="2549735"/>
            <a:ext cx="240930" cy="314244"/>
            <a:chOff x="8040072" y="2217057"/>
            <a:chExt cx="240930" cy="314244"/>
          </a:xfrm>
        </p:grpSpPr>
        <p:sp>
          <p:nvSpPr>
            <p:cNvPr id="232" name="Forma libre: forma 231">
              <a:extLst>
                <a:ext uri="{FF2B5EF4-FFF2-40B4-BE49-F238E27FC236}">
                  <a16:creationId xmlns:a16="http://schemas.microsoft.com/office/drawing/2014/main" id="{0855A758-172D-4526-8BE4-2B91C9BC98DE}"/>
                </a:ext>
              </a:extLst>
            </p:cNvPr>
            <p:cNvSpPr/>
            <p:nvPr/>
          </p:nvSpPr>
          <p:spPr>
            <a:xfrm>
              <a:off x="8040072" y="221705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3" name="Forma libre: forma 232">
              <a:extLst>
                <a:ext uri="{FF2B5EF4-FFF2-40B4-BE49-F238E27FC236}">
                  <a16:creationId xmlns:a16="http://schemas.microsoft.com/office/drawing/2014/main" id="{8D94FDE6-6FB9-4027-B7DD-0A532F19645F}"/>
                </a:ext>
              </a:extLst>
            </p:cNvPr>
            <p:cNvSpPr/>
            <p:nvPr/>
          </p:nvSpPr>
          <p:spPr>
            <a:xfrm>
              <a:off x="8040072" y="221705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34" name="Gráfico 197">
            <a:extLst>
              <a:ext uri="{FF2B5EF4-FFF2-40B4-BE49-F238E27FC236}">
                <a16:creationId xmlns:a16="http://schemas.microsoft.com/office/drawing/2014/main" id="{BFC9059D-E7FF-4C73-B63E-9F79BA09DBB8}"/>
              </a:ext>
            </a:extLst>
          </p:cNvPr>
          <p:cNvGrpSpPr/>
          <p:nvPr/>
        </p:nvGrpSpPr>
        <p:grpSpPr>
          <a:xfrm>
            <a:off x="6150805" y="2552069"/>
            <a:ext cx="1024500" cy="323195"/>
            <a:chOff x="7175641" y="2219391"/>
            <a:chExt cx="1024500" cy="323195"/>
          </a:xfrm>
        </p:grpSpPr>
        <p:grpSp>
          <p:nvGrpSpPr>
            <p:cNvPr id="235" name="Gráfico 197">
              <a:extLst>
                <a:ext uri="{FF2B5EF4-FFF2-40B4-BE49-F238E27FC236}">
                  <a16:creationId xmlns:a16="http://schemas.microsoft.com/office/drawing/2014/main" id="{6B05A1CE-578B-4537-9594-DDFB3DEADF85}"/>
                </a:ext>
              </a:extLst>
            </p:cNvPr>
            <p:cNvGrpSpPr/>
            <p:nvPr/>
          </p:nvGrpSpPr>
          <p:grpSpPr>
            <a:xfrm>
              <a:off x="7260001" y="2305224"/>
              <a:ext cx="940141" cy="139559"/>
              <a:chOff x="7260001" y="2305224"/>
              <a:chExt cx="940141" cy="139559"/>
            </a:xfrm>
          </p:grpSpPr>
          <p:sp>
            <p:nvSpPr>
              <p:cNvPr id="236" name="Forma libre: forma 235">
                <a:extLst>
                  <a:ext uri="{FF2B5EF4-FFF2-40B4-BE49-F238E27FC236}">
                    <a16:creationId xmlns:a16="http://schemas.microsoft.com/office/drawing/2014/main" id="{65BD8CB2-81C0-4CF4-8B1A-41017CFCB85E}"/>
                  </a:ext>
                </a:extLst>
              </p:cNvPr>
              <p:cNvSpPr/>
              <p:nvPr/>
            </p:nvSpPr>
            <p:spPr>
              <a:xfrm>
                <a:off x="7314929" y="230522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7" name="Forma libre: forma 236">
                <a:extLst>
                  <a:ext uri="{FF2B5EF4-FFF2-40B4-BE49-F238E27FC236}">
                    <a16:creationId xmlns:a16="http://schemas.microsoft.com/office/drawing/2014/main" id="{9917F4CE-A6E0-4D8C-B03E-623181727911}"/>
                  </a:ext>
                </a:extLst>
              </p:cNvPr>
              <p:cNvSpPr/>
              <p:nvPr/>
            </p:nvSpPr>
            <p:spPr>
              <a:xfrm>
                <a:off x="7313986" y="2305224"/>
                <a:ext cx="886156" cy="139559"/>
              </a:xfrm>
              <a:custGeom>
                <a:avLst/>
                <a:gdLst>
                  <a:gd name="connsiteX0" fmla="*/ 885921 w 886156"/>
                  <a:gd name="connsiteY0" fmla="*/ 69780 h 139559"/>
                  <a:gd name="connsiteX1" fmla="*/ 832407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5921" y="69780"/>
                    </a:moveTo>
                    <a:cubicBezTo>
                      <a:pt x="885921" y="31354"/>
                      <a:pt x="862111" y="0"/>
                      <a:pt x="832407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38" name="Gráfico 197">
                <a:extLst>
                  <a:ext uri="{FF2B5EF4-FFF2-40B4-BE49-F238E27FC236}">
                    <a16:creationId xmlns:a16="http://schemas.microsoft.com/office/drawing/2014/main" id="{D91D4BA1-9B74-4347-8F32-74DA68C06B19}"/>
                  </a:ext>
                </a:extLst>
              </p:cNvPr>
              <p:cNvGrpSpPr/>
              <p:nvPr/>
            </p:nvGrpSpPr>
            <p:grpSpPr>
              <a:xfrm>
                <a:off x="7260001" y="2305224"/>
                <a:ext cx="107262" cy="139559"/>
                <a:chOff x="7260001" y="2305224"/>
                <a:chExt cx="107262" cy="139559"/>
              </a:xfrm>
            </p:grpSpPr>
            <p:sp>
              <p:nvSpPr>
                <p:cNvPr id="239" name="Forma libre: forma 238">
                  <a:extLst>
                    <a:ext uri="{FF2B5EF4-FFF2-40B4-BE49-F238E27FC236}">
                      <a16:creationId xmlns:a16="http://schemas.microsoft.com/office/drawing/2014/main" id="{C857C8DE-419F-45C7-805F-C6DE84FA15B9}"/>
                    </a:ext>
                  </a:extLst>
                </p:cNvPr>
                <p:cNvSpPr/>
                <p:nvPr/>
              </p:nvSpPr>
              <p:spPr>
                <a:xfrm>
                  <a:off x="7260001" y="230522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0" name="Forma libre: forma 239">
                  <a:extLst>
                    <a:ext uri="{FF2B5EF4-FFF2-40B4-BE49-F238E27FC236}">
                      <a16:creationId xmlns:a16="http://schemas.microsoft.com/office/drawing/2014/main" id="{CAF03186-635F-452C-80D7-238E6D958ED8}"/>
                    </a:ext>
                  </a:extLst>
                </p:cNvPr>
                <p:cNvSpPr/>
                <p:nvPr/>
              </p:nvSpPr>
              <p:spPr>
                <a:xfrm>
                  <a:off x="7260001" y="230522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241" name="Gráfico 197">
              <a:extLst>
                <a:ext uri="{FF2B5EF4-FFF2-40B4-BE49-F238E27FC236}">
                  <a16:creationId xmlns:a16="http://schemas.microsoft.com/office/drawing/2014/main" id="{494C62CA-EF39-46D9-8701-B65C1933EA01}"/>
                </a:ext>
              </a:extLst>
            </p:cNvPr>
            <p:cNvGrpSpPr/>
            <p:nvPr/>
          </p:nvGrpSpPr>
          <p:grpSpPr>
            <a:xfrm>
              <a:off x="7175641" y="2219391"/>
              <a:ext cx="334731" cy="323195"/>
              <a:chOff x="7175641" y="2219391"/>
              <a:chExt cx="334731" cy="323195"/>
            </a:xfrm>
          </p:grpSpPr>
          <p:grpSp>
            <p:nvGrpSpPr>
              <p:cNvPr id="242" name="Gráfico 197">
                <a:extLst>
                  <a:ext uri="{FF2B5EF4-FFF2-40B4-BE49-F238E27FC236}">
                    <a16:creationId xmlns:a16="http://schemas.microsoft.com/office/drawing/2014/main" id="{9AB674F2-C12E-4C8F-B0F4-17616F3EA284}"/>
                  </a:ext>
                </a:extLst>
              </p:cNvPr>
              <p:cNvGrpSpPr/>
              <p:nvPr/>
            </p:nvGrpSpPr>
            <p:grpSpPr>
              <a:xfrm>
                <a:off x="7184527" y="2219391"/>
                <a:ext cx="313809" cy="139288"/>
                <a:chOff x="7184527" y="2219391"/>
                <a:chExt cx="313809" cy="139288"/>
              </a:xfrm>
            </p:grpSpPr>
            <p:sp>
              <p:nvSpPr>
                <p:cNvPr id="243" name="Forma libre: forma 242">
                  <a:extLst>
                    <a:ext uri="{FF2B5EF4-FFF2-40B4-BE49-F238E27FC236}">
                      <a16:creationId xmlns:a16="http://schemas.microsoft.com/office/drawing/2014/main" id="{F3AFFFA9-FAC8-4FE3-BE51-5A30927DC601}"/>
                    </a:ext>
                  </a:extLst>
                </p:cNvPr>
                <p:cNvSpPr/>
                <p:nvPr/>
              </p:nvSpPr>
              <p:spPr>
                <a:xfrm>
                  <a:off x="7184527" y="221939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4" name="Forma libre: forma 243">
                  <a:extLst>
                    <a:ext uri="{FF2B5EF4-FFF2-40B4-BE49-F238E27FC236}">
                      <a16:creationId xmlns:a16="http://schemas.microsoft.com/office/drawing/2014/main" id="{98C04D27-33C2-464D-98E3-ADB1A061CC5B}"/>
                    </a:ext>
                  </a:extLst>
                </p:cNvPr>
                <p:cNvSpPr/>
                <p:nvPr/>
              </p:nvSpPr>
              <p:spPr>
                <a:xfrm>
                  <a:off x="7184527" y="221939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45" name="Gráfico 197">
                <a:extLst>
                  <a:ext uri="{FF2B5EF4-FFF2-40B4-BE49-F238E27FC236}">
                    <a16:creationId xmlns:a16="http://schemas.microsoft.com/office/drawing/2014/main" id="{F7F6AB5A-0D4B-4752-8093-8DE8008810C2}"/>
                  </a:ext>
                </a:extLst>
              </p:cNvPr>
              <p:cNvGrpSpPr/>
              <p:nvPr/>
            </p:nvGrpSpPr>
            <p:grpSpPr>
              <a:xfrm>
                <a:off x="7188504" y="2403529"/>
                <a:ext cx="307946" cy="139057"/>
                <a:chOff x="7188504" y="2403529"/>
                <a:chExt cx="307946" cy="139057"/>
              </a:xfrm>
            </p:grpSpPr>
            <p:sp>
              <p:nvSpPr>
                <p:cNvPr id="246" name="Forma libre: forma 245">
                  <a:extLst>
                    <a:ext uri="{FF2B5EF4-FFF2-40B4-BE49-F238E27FC236}">
                      <a16:creationId xmlns:a16="http://schemas.microsoft.com/office/drawing/2014/main" id="{F002594E-DC22-447E-B87B-56DD8BAE431C}"/>
                    </a:ext>
                  </a:extLst>
                </p:cNvPr>
                <p:cNvSpPr/>
                <p:nvPr/>
              </p:nvSpPr>
              <p:spPr>
                <a:xfrm>
                  <a:off x="7188504" y="2403529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4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7" name="Forma libre: forma 246">
                  <a:extLst>
                    <a:ext uri="{FF2B5EF4-FFF2-40B4-BE49-F238E27FC236}">
                      <a16:creationId xmlns:a16="http://schemas.microsoft.com/office/drawing/2014/main" id="{13A116B4-B514-4FA5-95B4-9679B4A5FF33}"/>
                    </a:ext>
                  </a:extLst>
                </p:cNvPr>
                <p:cNvSpPr/>
                <p:nvPr/>
              </p:nvSpPr>
              <p:spPr>
                <a:xfrm>
                  <a:off x="7188504" y="2403529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4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48" name="Gráfico 197">
                <a:extLst>
                  <a:ext uri="{FF2B5EF4-FFF2-40B4-BE49-F238E27FC236}">
                    <a16:creationId xmlns:a16="http://schemas.microsoft.com/office/drawing/2014/main" id="{A3CA4E5F-310A-4FE5-A713-CC488D279F3B}"/>
                  </a:ext>
                </a:extLst>
              </p:cNvPr>
              <p:cNvGrpSpPr/>
              <p:nvPr/>
            </p:nvGrpSpPr>
            <p:grpSpPr>
              <a:xfrm>
                <a:off x="7175641" y="2361310"/>
                <a:ext cx="334731" cy="36571"/>
                <a:chOff x="7175641" y="2361310"/>
                <a:chExt cx="334731" cy="36571"/>
              </a:xfrm>
            </p:grpSpPr>
            <p:sp>
              <p:nvSpPr>
                <p:cNvPr id="249" name="Forma libre: forma 248">
                  <a:extLst>
                    <a:ext uri="{FF2B5EF4-FFF2-40B4-BE49-F238E27FC236}">
                      <a16:creationId xmlns:a16="http://schemas.microsoft.com/office/drawing/2014/main" id="{2C844D90-AD67-4679-9A01-8650B6EFEF10}"/>
                    </a:ext>
                  </a:extLst>
                </p:cNvPr>
                <p:cNvSpPr/>
                <p:nvPr/>
              </p:nvSpPr>
              <p:spPr>
                <a:xfrm>
                  <a:off x="7175641" y="2361310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6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5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50" name="Forma libre: forma 249">
                  <a:extLst>
                    <a:ext uri="{FF2B5EF4-FFF2-40B4-BE49-F238E27FC236}">
                      <a16:creationId xmlns:a16="http://schemas.microsoft.com/office/drawing/2014/main" id="{C1EC271B-38C9-4002-B81C-A76617EB900B}"/>
                    </a:ext>
                  </a:extLst>
                </p:cNvPr>
                <p:cNvSpPr/>
                <p:nvPr/>
              </p:nvSpPr>
              <p:spPr>
                <a:xfrm>
                  <a:off x="7175641" y="236131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252" name="Gráfico 197">
            <a:extLst>
              <a:ext uri="{FF2B5EF4-FFF2-40B4-BE49-F238E27FC236}">
                <a16:creationId xmlns:a16="http://schemas.microsoft.com/office/drawing/2014/main" id="{1511F1C2-8B79-4A46-8532-DA1C5D436D74}"/>
              </a:ext>
            </a:extLst>
          </p:cNvPr>
          <p:cNvGrpSpPr/>
          <p:nvPr/>
        </p:nvGrpSpPr>
        <p:grpSpPr>
          <a:xfrm>
            <a:off x="9157493" y="5151581"/>
            <a:ext cx="397462" cy="139559"/>
            <a:chOff x="9157493" y="5151581"/>
            <a:chExt cx="397462" cy="139559"/>
          </a:xfrm>
        </p:grpSpPr>
        <p:sp>
          <p:nvSpPr>
            <p:cNvPr id="253" name="Forma libre: forma 252">
              <a:extLst>
                <a:ext uri="{FF2B5EF4-FFF2-40B4-BE49-F238E27FC236}">
                  <a16:creationId xmlns:a16="http://schemas.microsoft.com/office/drawing/2014/main" id="{316637B6-DC5E-422B-97B5-FCE01D8CDBC1}"/>
                </a:ext>
              </a:extLst>
            </p:cNvPr>
            <p:cNvSpPr/>
            <p:nvPr/>
          </p:nvSpPr>
          <p:spPr>
            <a:xfrm>
              <a:off x="9212421" y="5151581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54" name="Forma libre: forma 253">
              <a:extLst>
                <a:ext uri="{FF2B5EF4-FFF2-40B4-BE49-F238E27FC236}">
                  <a16:creationId xmlns:a16="http://schemas.microsoft.com/office/drawing/2014/main" id="{61B1B1CE-0C38-413B-B3D1-19BFAC19A120}"/>
                </a:ext>
              </a:extLst>
            </p:cNvPr>
            <p:cNvSpPr/>
            <p:nvPr/>
          </p:nvSpPr>
          <p:spPr>
            <a:xfrm>
              <a:off x="9211242" y="5151581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55" name="Gráfico 197">
              <a:extLst>
                <a:ext uri="{FF2B5EF4-FFF2-40B4-BE49-F238E27FC236}">
                  <a16:creationId xmlns:a16="http://schemas.microsoft.com/office/drawing/2014/main" id="{AFCACEA8-A4FB-400B-B6D1-F1DB677E47A4}"/>
                </a:ext>
              </a:extLst>
            </p:cNvPr>
            <p:cNvGrpSpPr/>
            <p:nvPr/>
          </p:nvGrpSpPr>
          <p:grpSpPr>
            <a:xfrm>
              <a:off x="9157493" y="5151581"/>
              <a:ext cx="107262" cy="139559"/>
              <a:chOff x="9157493" y="5151581"/>
              <a:chExt cx="107262" cy="139559"/>
            </a:xfrm>
          </p:grpSpPr>
          <p:sp>
            <p:nvSpPr>
              <p:cNvPr id="320" name="Forma libre: forma 319">
                <a:extLst>
                  <a:ext uri="{FF2B5EF4-FFF2-40B4-BE49-F238E27FC236}">
                    <a16:creationId xmlns:a16="http://schemas.microsoft.com/office/drawing/2014/main" id="{8F04CE61-1592-462C-BFB8-5D43FCDA1EE9}"/>
                  </a:ext>
                </a:extLst>
              </p:cNvPr>
              <p:cNvSpPr/>
              <p:nvPr/>
            </p:nvSpPr>
            <p:spPr>
              <a:xfrm>
                <a:off x="9157493" y="515158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21" name="Forma libre: forma 320">
                <a:extLst>
                  <a:ext uri="{FF2B5EF4-FFF2-40B4-BE49-F238E27FC236}">
                    <a16:creationId xmlns:a16="http://schemas.microsoft.com/office/drawing/2014/main" id="{C16F3D51-D259-49DA-860B-51174AAEFA74}"/>
                  </a:ext>
                </a:extLst>
              </p:cNvPr>
              <p:cNvSpPr/>
              <p:nvPr/>
            </p:nvSpPr>
            <p:spPr>
              <a:xfrm>
                <a:off x="9157493" y="515158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322" name="Gráfico 197">
            <a:extLst>
              <a:ext uri="{FF2B5EF4-FFF2-40B4-BE49-F238E27FC236}">
                <a16:creationId xmlns:a16="http://schemas.microsoft.com/office/drawing/2014/main" id="{4D77C995-4EDE-40C2-91F0-8C057BC0AB60}"/>
              </a:ext>
            </a:extLst>
          </p:cNvPr>
          <p:cNvGrpSpPr/>
          <p:nvPr/>
        </p:nvGrpSpPr>
        <p:grpSpPr>
          <a:xfrm>
            <a:off x="8763096" y="5064356"/>
            <a:ext cx="669037" cy="314244"/>
            <a:chOff x="8763096" y="5064356"/>
            <a:chExt cx="669037" cy="314244"/>
          </a:xfrm>
        </p:grpSpPr>
        <p:sp>
          <p:nvSpPr>
            <p:cNvPr id="323" name="Forma libre: forma 322">
              <a:extLst>
                <a:ext uri="{FF2B5EF4-FFF2-40B4-BE49-F238E27FC236}">
                  <a16:creationId xmlns:a16="http://schemas.microsoft.com/office/drawing/2014/main" id="{00E56901-90B9-4B99-95AA-EC5BB8B1BEA6}"/>
                </a:ext>
              </a:extLst>
            </p:cNvPr>
            <p:cNvSpPr/>
            <p:nvPr/>
          </p:nvSpPr>
          <p:spPr>
            <a:xfrm>
              <a:off x="8763096" y="5064356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7" y="243758"/>
                    <a:pt x="669037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4" name="Forma libre: forma 323">
              <a:extLst>
                <a:ext uri="{FF2B5EF4-FFF2-40B4-BE49-F238E27FC236}">
                  <a16:creationId xmlns:a16="http://schemas.microsoft.com/office/drawing/2014/main" id="{6CDBDF88-902D-4411-B6CA-E60FF3D4C039}"/>
                </a:ext>
              </a:extLst>
            </p:cNvPr>
            <p:cNvSpPr/>
            <p:nvPr/>
          </p:nvSpPr>
          <p:spPr>
            <a:xfrm>
              <a:off x="8763096" y="5064356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7" y="243758"/>
                    <a:pt x="669037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25" name="Gráfico 197">
            <a:extLst>
              <a:ext uri="{FF2B5EF4-FFF2-40B4-BE49-F238E27FC236}">
                <a16:creationId xmlns:a16="http://schemas.microsoft.com/office/drawing/2014/main" id="{C306D4DD-C6A0-4121-BB20-F42C99367B92}"/>
              </a:ext>
            </a:extLst>
          </p:cNvPr>
          <p:cNvGrpSpPr/>
          <p:nvPr/>
        </p:nvGrpSpPr>
        <p:grpSpPr>
          <a:xfrm>
            <a:off x="8642866" y="5063413"/>
            <a:ext cx="240930" cy="314244"/>
            <a:chOff x="8642866" y="5063413"/>
            <a:chExt cx="240930" cy="314244"/>
          </a:xfrm>
        </p:grpSpPr>
        <p:sp>
          <p:nvSpPr>
            <p:cNvPr id="326" name="Forma libre: forma 325">
              <a:extLst>
                <a:ext uri="{FF2B5EF4-FFF2-40B4-BE49-F238E27FC236}">
                  <a16:creationId xmlns:a16="http://schemas.microsoft.com/office/drawing/2014/main" id="{06EEE36E-91F8-426D-AF28-9F92B08319DC}"/>
                </a:ext>
              </a:extLst>
            </p:cNvPr>
            <p:cNvSpPr/>
            <p:nvPr/>
          </p:nvSpPr>
          <p:spPr>
            <a:xfrm>
              <a:off x="8642866" y="5063413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30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3"/>
                    <a:pt x="186709" y="314245"/>
                    <a:pt x="120230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7" name="Forma libre: forma 326">
              <a:extLst>
                <a:ext uri="{FF2B5EF4-FFF2-40B4-BE49-F238E27FC236}">
                  <a16:creationId xmlns:a16="http://schemas.microsoft.com/office/drawing/2014/main" id="{F6626228-E7DC-4F3F-B744-9B9E65FE8763}"/>
                </a:ext>
              </a:extLst>
            </p:cNvPr>
            <p:cNvSpPr/>
            <p:nvPr/>
          </p:nvSpPr>
          <p:spPr>
            <a:xfrm>
              <a:off x="8642866" y="5063413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30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3"/>
                    <a:pt x="186709" y="314245"/>
                    <a:pt x="120230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28" name="Gráfico 197">
            <a:extLst>
              <a:ext uri="{FF2B5EF4-FFF2-40B4-BE49-F238E27FC236}">
                <a16:creationId xmlns:a16="http://schemas.microsoft.com/office/drawing/2014/main" id="{2599C21A-3805-403A-866B-55842CD18CDF}"/>
              </a:ext>
            </a:extLst>
          </p:cNvPr>
          <p:cNvGrpSpPr/>
          <p:nvPr/>
        </p:nvGrpSpPr>
        <p:grpSpPr>
          <a:xfrm>
            <a:off x="7778435" y="5065748"/>
            <a:ext cx="1024265" cy="322959"/>
            <a:chOff x="7778435" y="5065748"/>
            <a:chExt cx="1024265" cy="322959"/>
          </a:xfrm>
        </p:grpSpPr>
        <p:grpSp>
          <p:nvGrpSpPr>
            <p:cNvPr id="329" name="Gráfico 197">
              <a:extLst>
                <a:ext uri="{FF2B5EF4-FFF2-40B4-BE49-F238E27FC236}">
                  <a16:creationId xmlns:a16="http://schemas.microsoft.com/office/drawing/2014/main" id="{84CE896F-8BD5-4C74-8162-12F8020F1C5E}"/>
                </a:ext>
              </a:extLst>
            </p:cNvPr>
            <p:cNvGrpSpPr/>
            <p:nvPr/>
          </p:nvGrpSpPr>
          <p:grpSpPr>
            <a:xfrm>
              <a:off x="7862795" y="5151581"/>
              <a:ext cx="939905" cy="139559"/>
              <a:chOff x="7862795" y="5151581"/>
              <a:chExt cx="939905" cy="139559"/>
            </a:xfrm>
          </p:grpSpPr>
          <p:sp>
            <p:nvSpPr>
              <p:cNvPr id="330" name="Forma libre: forma 329">
                <a:extLst>
                  <a:ext uri="{FF2B5EF4-FFF2-40B4-BE49-F238E27FC236}">
                    <a16:creationId xmlns:a16="http://schemas.microsoft.com/office/drawing/2014/main" id="{88F6695C-EFC2-46C7-9FDF-0EEF1286F612}"/>
                  </a:ext>
                </a:extLst>
              </p:cNvPr>
              <p:cNvSpPr/>
              <p:nvPr/>
            </p:nvSpPr>
            <p:spPr>
              <a:xfrm>
                <a:off x="7917722" y="515158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31" name="Forma libre: forma 330">
                <a:extLst>
                  <a:ext uri="{FF2B5EF4-FFF2-40B4-BE49-F238E27FC236}">
                    <a16:creationId xmlns:a16="http://schemas.microsoft.com/office/drawing/2014/main" id="{5626B662-EE2A-460A-8FD8-F454AB1A9949}"/>
                  </a:ext>
                </a:extLst>
              </p:cNvPr>
              <p:cNvSpPr/>
              <p:nvPr/>
            </p:nvSpPr>
            <p:spPr>
              <a:xfrm>
                <a:off x="7916544" y="5151581"/>
                <a:ext cx="886156" cy="139559"/>
              </a:xfrm>
              <a:custGeom>
                <a:avLst/>
                <a:gdLst>
                  <a:gd name="connsiteX0" fmla="*/ 886156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6" y="69780"/>
                    </a:moveTo>
                    <a:cubicBezTo>
                      <a:pt x="886156" y="31354"/>
                      <a:pt x="862346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332" name="Gráfico 197">
                <a:extLst>
                  <a:ext uri="{FF2B5EF4-FFF2-40B4-BE49-F238E27FC236}">
                    <a16:creationId xmlns:a16="http://schemas.microsoft.com/office/drawing/2014/main" id="{F46C7147-7D5D-4818-8D78-585F967EBF95}"/>
                  </a:ext>
                </a:extLst>
              </p:cNvPr>
              <p:cNvGrpSpPr/>
              <p:nvPr/>
            </p:nvGrpSpPr>
            <p:grpSpPr>
              <a:xfrm>
                <a:off x="7862795" y="5151581"/>
                <a:ext cx="107262" cy="139559"/>
                <a:chOff x="7862795" y="5151581"/>
                <a:chExt cx="107262" cy="139559"/>
              </a:xfrm>
            </p:grpSpPr>
            <p:sp>
              <p:nvSpPr>
                <p:cNvPr id="333" name="Forma libre: forma 332">
                  <a:extLst>
                    <a:ext uri="{FF2B5EF4-FFF2-40B4-BE49-F238E27FC236}">
                      <a16:creationId xmlns:a16="http://schemas.microsoft.com/office/drawing/2014/main" id="{5C61B30D-3987-4C4B-8B51-86A1B4CD42E0}"/>
                    </a:ext>
                  </a:extLst>
                </p:cNvPr>
                <p:cNvSpPr/>
                <p:nvPr/>
              </p:nvSpPr>
              <p:spPr>
                <a:xfrm>
                  <a:off x="7862795" y="5151581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34" name="Forma libre: forma 333">
                  <a:extLst>
                    <a:ext uri="{FF2B5EF4-FFF2-40B4-BE49-F238E27FC236}">
                      <a16:creationId xmlns:a16="http://schemas.microsoft.com/office/drawing/2014/main" id="{7793E415-7B10-4FAF-857C-4E811B2E8509}"/>
                    </a:ext>
                  </a:extLst>
                </p:cNvPr>
                <p:cNvSpPr/>
                <p:nvPr/>
              </p:nvSpPr>
              <p:spPr>
                <a:xfrm>
                  <a:off x="7862795" y="5151581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335" name="Gráfico 197">
              <a:extLst>
                <a:ext uri="{FF2B5EF4-FFF2-40B4-BE49-F238E27FC236}">
                  <a16:creationId xmlns:a16="http://schemas.microsoft.com/office/drawing/2014/main" id="{BCB5B83E-FAC2-44AA-B5D5-98B569EED6A9}"/>
                </a:ext>
              </a:extLst>
            </p:cNvPr>
            <p:cNvGrpSpPr/>
            <p:nvPr/>
          </p:nvGrpSpPr>
          <p:grpSpPr>
            <a:xfrm>
              <a:off x="7778435" y="5065748"/>
              <a:ext cx="334731" cy="322959"/>
              <a:chOff x="7778435" y="5065748"/>
              <a:chExt cx="334731" cy="322959"/>
            </a:xfrm>
          </p:grpSpPr>
          <p:grpSp>
            <p:nvGrpSpPr>
              <p:cNvPr id="336" name="Gráfico 197">
                <a:extLst>
                  <a:ext uri="{FF2B5EF4-FFF2-40B4-BE49-F238E27FC236}">
                    <a16:creationId xmlns:a16="http://schemas.microsoft.com/office/drawing/2014/main" id="{47F8F7DF-A880-4369-8942-BDAD9FCF803B}"/>
                  </a:ext>
                </a:extLst>
              </p:cNvPr>
              <p:cNvGrpSpPr/>
              <p:nvPr/>
            </p:nvGrpSpPr>
            <p:grpSpPr>
              <a:xfrm>
                <a:off x="7787320" y="5065748"/>
                <a:ext cx="313809" cy="139288"/>
                <a:chOff x="7787320" y="5065748"/>
                <a:chExt cx="313809" cy="139288"/>
              </a:xfrm>
            </p:grpSpPr>
            <p:sp>
              <p:nvSpPr>
                <p:cNvPr id="337" name="Forma libre: forma 336">
                  <a:extLst>
                    <a:ext uri="{FF2B5EF4-FFF2-40B4-BE49-F238E27FC236}">
                      <a16:creationId xmlns:a16="http://schemas.microsoft.com/office/drawing/2014/main" id="{B85A2EC2-2EB8-4432-A353-536409DD65B6}"/>
                    </a:ext>
                  </a:extLst>
                </p:cNvPr>
                <p:cNvSpPr/>
                <p:nvPr/>
              </p:nvSpPr>
              <p:spPr>
                <a:xfrm>
                  <a:off x="7787320" y="5065748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4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38" name="Forma libre: forma 337">
                  <a:extLst>
                    <a:ext uri="{FF2B5EF4-FFF2-40B4-BE49-F238E27FC236}">
                      <a16:creationId xmlns:a16="http://schemas.microsoft.com/office/drawing/2014/main" id="{58CDF7B7-0F64-4B1F-B323-D6A74DBFCB88}"/>
                    </a:ext>
                  </a:extLst>
                </p:cNvPr>
                <p:cNvSpPr/>
                <p:nvPr/>
              </p:nvSpPr>
              <p:spPr>
                <a:xfrm>
                  <a:off x="7787320" y="5065748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4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339" name="Gráfico 197">
                <a:extLst>
                  <a:ext uri="{FF2B5EF4-FFF2-40B4-BE49-F238E27FC236}">
                    <a16:creationId xmlns:a16="http://schemas.microsoft.com/office/drawing/2014/main" id="{737212D9-8E61-4C80-A367-D5E978254759}"/>
                  </a:ext>
                </a:extLst>
              </p:cNvPr>
              <p:cNvGrpSpPr/>
              <p:nvPr/>
            </p:nvGrpSpPr>
            <p:grpSpPr>
              <a:xfrm>
                <a:off x="7791298" y="5249650"/>
                <a:ext cx="307946" cy="139057"/>
                <a:chOff x="7791298" y="5249650"/>
                <a:chExt cx="307946" cy="139057"/>
              </a:xfrm>
            </p:grpSpPr>
            <p:sp>
              <p:nvSpPr>
                <p:cNvPr id="340" name="Forma libre: forma 339">
                  <a:extLst>
                    <a:ext uri="{FF2B5EF4-FFF2-40B4-BE49-F238E27FC236}">
                      <a16:creationId xmlns:a16="http://schemas.microsoft.com/office/drawing/2014/main" id="{BE578D7E-DA9B-4FE0-A25A-31836BD0E20B}"/>
                    </a:ext>
                  </a:extLst>
                </p:cNvPr>
                <p:cNvSpPr/>
                <p:nvPr/>
              </p:nvSpPr>
              <p:spPr>
                <a:xfrm>
                  <a:off x="7791298" y="5249650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41" name="Forma libre: forma 340">
                  <a:extLst>
                    <a:ext uri="{FF2B5EF4-FFF2-40B4-BE49-F238E27FC236}">
                      <a16:creationId xmlns:a16="http://schemas.microsoft.com/office/drawing/2014/main" id="{A1B07739-81CA-4F9E-8863-D60EB3BAC50A}"/>
                    </a:ext>
                  </a:extLst>
                </p:cNvPr>
                <p:cNvSpPr/>
                <p:nvPr/>
              </p:nvSpPr>
              <p:spPr>
                <a:xfrm>
                  <a:off x="7791298" y="5249650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342" name="Gráfico 197">
                <a:extLst>
                  <a:ext uri="{FF2B5EF4-FFF2-40B4-BE49-F238E27FC236}">
                    <a16:creationId xmlns:a16="http://schemas.microsoft.com/office/drawing/2014/main" id="{B3B7B349-7777-480B-9365-3C4E5C73016B}"/>
                  </a:ext>
                </a:extLst>
              </p:cNvPr>
              <p:cNvGrpSpPr/>
              <p:nvPr/>
            </p:nvGrpSpPr>
            <p:grpSpPr>
              <a:xfrm>
                <a:off x="7778435" y="5207666"/>
                <a:ext cx="334731" cy="36571"/>
                <a:chOff x="7778435" y="5207666"/>
                <a:chExt cx="334731" cy="36571"/>
              </a:xfrm>
            </p:grpSpPr>
            <p:sp>
              <p:nvSpPr>
                <p:cNvPr id="343" name="Forma libre: forma 342">
                  <a:extLst>
                    <a:ext uri="{FF2B5EF4-FFF2-40B4-BE49-F238E27FC236}">
                      <a16:creationId xmlns:a16="http://schemas.microsoft.com/office/drawing/2014/main" id="{9AE8F378-C51D-47CE-8D0F-BF96262BD647}"/>
                    </a:ext>
                  </a:extLst>
                </p:cNvPr>
                <p:cNvSpPr/>
                <p:nvPr/>
              </p:nvSpPr>
              <p:spPr>
                <a:xfrm>
                  <a:off x="7778435" y="5207666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5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5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4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344" name="Forma libre: forma 343">
                  <a:extLst>
                    <a:ext uri="{FF2B5EF4-FFF2-40B4-BE49-F238E27FC236}">
                      <a16:creationId xmlns:a16="http://schemas.microsoft.com/office/drawing/2014/main" id="{304B9E53-B5AB-4A89-BB7F-26D9C00DB2B4}"/>
                    </a:ext>
                  </a:extLst>
                </p:cNvPr>
                <p:cNvSpPr/>
                <p:nvPr/>
              </p:nvSpPr>
              <p:spPr>
                <a:xfrm>
                  <a:off x="7778435" y="5207666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5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5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915207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ráfico 358">
            <a:extLst>
              <a:ext uri="{FF2B5EF4-FFF2-40B4-BE49-F238E27FC236}">
                <a16:creationId xmlns:a16="http://schemas.microsoft.com/office/drawing/2014/main" id="{F59B524A-81F7-49D3-97B5-BE1C48DF2BC8}"/>
              </a:ext>
            </a:extLst>
          </p:cNvPr>
          <p:cNvSpPr/>
          <p:nvPr/>
        </p:nvSpPr>
        <p:spPr>
          <a:xfrm rot="4830877">
            <a:off x="-1497695" y="-318916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1" name="Gráfico 358">
            <a:extLst>
              <a:ext uri="{FF2B5EF4-FFF2-40B4-BE49-F238E27FC236}">
                <a16:creationId xmlns:a16="http://schemas.microsoft.com/office/drawing/2014/main" id="{D7296437-CF5E-4AA6-9F48-F9274FECC018}"/>
              </a:ext>
            </a:extLst>
          </p:cNvPr>
          <p:cNvSpPr/>
          <p:nvPr/>
        </p:nvSpPr>
        <p:spPr>
          <a:xfrm rot="796277">
            <a:off x="11048905" y="-1433526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3" name="Gráfico 358">
            <a:extLst>
              <a:ext uri="{FF2B5EF4-FFF2-40B4-BE49-F238E27FC236}">
                <a16:creationId xmlns:a16="http://schemas.microsoft.com/office/drawing/2014/main" id="{B2E5D0BF-612F-4033-A284-1967D0FC5563}"/>
              </a:ext>
            </a:extLst>
          </p:cNvPr>
          <p:cNvSpPr/>
          <p:nvPr/>
        </p:nvSpPr>
        <p:spPr>
          <a:xfrm rot="1862400">
            <a:off x="5929241" y="-1735507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4" name="Gráfico 358">
            <a:extLst>
              <a:ext uri="{FF2B5EF4-FFF2-40B4-BE49-F238E27FC236}">
                <a16:creationId xmlns:a16="http://schemas.microsoft.com/office/drawing/2014/main" id="{1FFBC62D-7AE8-4D48-A204-7C58151D17CA}"/>
              </a:ext>
            </a:extLst>
          </p:cNvPr>
          <p:cNvSpPr/>
          <p:nvPr/>
        </p:nvSpPr>
        <p:spPr>
          <a:xfrm>
            <a:off x="11798551" y="5128233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3CD58F-5616-4ADF-8651-153FD9FE78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1" y="3637856"/>
            <a:ext cx="6780046" cy="3209041"/>
          </a:xfrm>
          <a:solidFill>
            <a:schemeClr val="bg1"/>
          </a:solidFill>
        </p:spPr>
        <p:txBody>
          <a:bodyPr numCol="2" spcCol="360000">
            <a:noAutofit/>
          </a:bodyPr>
          <a:lstStyle/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  <a:p>
            <a:pPr algn="l">
              <a:lnSpc>
                <a:spcPct val="100000"/>
              </a:lnSpc>
            </a:pP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  <a:br>
              <a:rPr lang="es-MX" sz="1400" dirty="0">
                <a:latin typeface="Montserrat" pitchFamily="2" charset="0"/>
              </a:rPr>
            </a:b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  <a:p>
            <a:pPr algn="l">
              <a:lnSpc>
                <a:spcPct val="100000"/>
              </a:lnSpc>
            </a:pP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</a:t>
            </a:r>
          </a:p>
        </p:txBody>
      </p:sp>
      <p:sp>
        <p:nvSpPr>
          <p:cNvPr id="64" name="Título 1">
            <a:extLst>
              <a:ext uri="{FF2B5EF4-FFF2-40B4-BE49-F238E27FC236}">
                <a16:creationId xmlns:a16="http://schemas.microsoft.com/office/drawing/2014/main" id="{359C4FB8-91B1-4242-ADAE-7651EF9BB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816" y="3021383"/>
            <a:ext cx="6478907" cy="653402"/>
          </a:xfrm>
        </p:spPr>
        <p:txBody>
          <a:bodyPr>
            <a:noAutofit/>
          </a:bodyPr>
          <a:lstStyle/>
          <a:p>
            <a:r>
              <a:rPr lang="es-MX" sz="4000" dirty="0">
                <a:solidFill>
                  <a:srgbClr val="FF485A"/>
                </a:solidFill>
                <a:latin typeface="Montserrat ExtraBold" pitchFamily="2" charset="0"/>
              </a:rPr>
              <a:t>TITLE THREE</a:t>
            </a:r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442F4B09-CB10-48F1-A5B0-B86862594B3F}"/>
              </a:ext>
            </a:extLst>
          </p:cNvPr>
          <p:cNvSpPr/>
          <p:nvPr/>
        </p:nvSpPr>
        <p:spPr>
          <a:xfrm>
            <a:off x="2489180" y="1012614"/>
            <a:ext cx="627372" cy="2030351"/>
          </a:xfrm>
          <a:custGeom>
            <a:avLst/>
            <a:gdLst>
              <a:gd name="connsiteX0" fmla="*/ 313686 w 627372"/>
              <a:gd name="connsiteY0" fmla="*/ 0 h 2030351"/>
              <a:gd name="connsiteX1" fmla="*/ 0 w 627372"/>
              <a:gd name="connsiteY1" fmla="*/ 217100 h 2030351"/>
              <a:gd name="connsiteX2" fmla="*/ 2043 w 627372"/>
              <a:gd name="connsiteY2" fmla="*/ 241320 h 2030351"/>
              <a:gd name="connsiteX3" fmla="*/ 584 w 627372"/>
              <a:gd name="connsiteY3" fmla="*/ 1803914 h 2030351"/>
              <a:gd name="connsiteX4" fmla="*/ 0 w 627372"/>
              <a:gd name="connsiteY4" fmla="*/ 1813252 h 2030351"/>
              <a:gd name="connsiteX5" fmla="*/ 313686 w 627372"/>
              <a:gd name="connsiteY5" fmla="*/ 2030352 h 2030351"/>
              <a:gd name="connsiteX6" fmla="*/ 627373 w 627372"/>
              <a:gd name="connsiteY6" fmla="*/ 1813252 h 2030351"/>
              <a:gd name="connsiteX7" fmla="*/ 627373 w 627372"/>
              <a:gd name="connsiteY7" fmla="*/ 217392 h 2030351"/>
              <a:gd name="connsiteX8" fmla="*/ 313686 w 627372"/>
              <a:gd name="connsiteY8" fmla="*/ 292 h 2030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7372" h="2030351">
                <a:moveTo>
                  <a:pt x="313686" y="0"/>
                </a:moveTo>
                <a:cubicBezTo>
                  <a:pt x="140356" y="0"/>
                  <a:pt x="0" y="97170"/>
                  <a:pt x="0" y="217100"/>
                </a:cubicBezTo>
                <a:cubicBezTo>
                  <a:pt x="0" y="225270"/>
                  <a:pt x="875" y="233149"/>
                  <a:pt x="2043" y="241320"/>
                </a:cubicBezTo>
                <a:lnTo>
                  <a:pt x="584" y="1803914"/>
                </a:lnTo>
                <a:cubicBezTo>
                  <a:pt x="584" y="1807124"/>
                  <a:pt x="0" y="1810042"/>
                  <a:pt x="0" y="1813252"/>
                </a:cubicBezTo>
                <a:cubicBezTo>
                  <a:pt x="0" y="1933182"/>
                  <a:pt x="140356" y="2030352"/>
                  <a:pt x="313686" y="2030352"/>
                </a:cubicBezTo>
                <a:cubicBezTo>
                  <a:pt x="487016" y="2030352"/>
                  <a:pt x="627373" y="1933182"/>
                  <a:pt x="627373" y="1813252"/>
                </a:cubicBezTo>
                <a:lnTo>
                  <a:pt x="627373" y="217392"/>
                </a:lnTo>
                <a:cubicBezTo>
                  <a:pt x="627373" y="97462"/>
                  <a:pt x="487016" y="292"/>
                  <a:pt x="313686" y="292"/>
                </a:cubicBez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0211A2EB-64FA-4420-9C70-A7C88834CA16}"/>
              </a:ext>
            </a:extLst>
          </p:cNvPr>
          <p:cNvSpPr/>
          <p:nvPr/>
        </p:nvSpPr>
        <p:spPr>
          <a:xfrm>
            <a:off x="3195922" y="1273193"/>
            <a:ext cx="627372" cy="1360376"/>
          </a:xfrm>
          <a:custGeom>
            <a:avLst/>
            <a:gdLst>
              <a:gd name="connsiteX0" fmla="*/ 313686 w 627372"/>
              <a:gd name="connsiteY0" fmla="*/ 292 h 1360376"/>
              <a:gd name="connsiteX1" fmla="*/ 0 w 627372"/>
              <a:gd name="connsiteY1" fmla="*/ 217392 h 1360376"/>
              <a:gd name="connsiteX2" fmla="*/ 2043 w 627372"/>
              <a:gd name="connsiteY2" fmla="*/ 241320 h 1360376"/>
              <a:gd name="connsiteX3" fmla="*/ 584 w 627372"/>
              <a:gd name="connsiteY3" fmla="*/ 1133939 h 1360376"/>
              <a:gd name="connsiteX4" fmla="*/ 0 w 627372"/>
              <a:gd name="connsiteY4" fmla="*/ 1143277 h 1360376"/>
              <a:gd name="connsiteX5" fmla="*/ 313686 w 627372"/>
              <a:gd name="connsiteY5" fmla="*/ 1360377 h 1360376"/>
              <a:gd name="connsiteX6" fmla="*/ 627372 w 627372"/>
              <a:gd name="connsiteY6" fmla="*/ 1143277 h 1360376"/>
              <a:gd name="connsiteX7" fmla="*/ 627372 w 627372"/>
              <a:gd name="connsiteY7" fmla="*/ 217100 h 1360376"/>
              <a:gd name="connsiteX8" fmla="*/ 627372 w 627372"/>
              <a:gd name="connsiteY8" fmla="*/ 217100 h 1360376"/>
              <a:gd name="connsiteX9" fmla="*/ 313686 w 627372"/>
              <a:gd name="connsiteY9" fmla="*/ 0 h 1360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7372" h="1360376">
                <a:moveTo>
                  <a:pt x="313686" y="292"/>
                </a:moveTo>
                <a:cubicBezTo>
                  <a:pt x="140356" y="292"/>
                  <a:pt x="0" y="97462"/>
                  <a:pt x="0" y="217392"/>
                </a:cubicBezTo>
                <a:cubicBezTo>
                  <a:pt x="0" y="225562"/>
                  <a:pt x="875" y="233441"/>
                  <a:pt x="2043" y="241320"/>
                </a:cubicBezTo>
                <a:lnTo>
                  <a:pt x="584" y="1133939"/>
                </a:lnTo>
                <a:cubicBezTo>
                  <a:pt x="584" y="1137149"/>
                  <a:pt x="0" y="1140067"/>
                  <a:pt x="0" y="1143277"/>
                </a:cubicBezTo>
                <a:cubicBezTo>
                  <a:pt x="0" y="1263207"/>
                  <a:pt x="140356" y="1360377"/>
                  <a:pt x="313686" y="1360377"/>
                </a:cubicBezTo>
                <a:cubicBezTo>
                  <a:pt x="487016" y="1360377"/>
                  <a:pt x="627372" y="1263207"/>
                  <a:pt x="627372" y="1143277"/>
                </a:cubicBezTo>
                <a:lnTo>
                  <a:pt x="627372" y="217100"/>
                </a:lnTo>
                <a:lnTo>
                  <a:pt x="627372" y="217100"/>
                </a:lnTo>
                <a:cubicBezTo>
                  <a:pt x="627372" y="97170"/>
                  <a:pt x="487016" y="0"/>
                  <a:pt x="313686" y="0"/>
                </a:cubicBez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909574FE-A9C5-472B-B8C8-FB4A21A4A9F7}"/>
              </a:ext>
            </a:extLst>
          </p:cNvPr>
          <p:cNvSpPr/>
          <p:nvPr/>
        </p:nvSpPr>
        <p:spPr>
          <a:xfrm>
            <a:off x="3894202" y="1464614"/>
            <a:ext cx="627664" cy="757223"/>
          </a:xfrm>
          <a:custGeom>
            <a:avLst/>
            <a:gdLst>
              <a:gd name="connsiteX0" fmla="*/ 313686 w 627664"/>
              <a:gd name="connsiteY0" fmla="*/ 0 h 757223"/>
              <a:gd name="connsiteX1" fmla="*/ 0 w 627664"/>
              <a:gd name="connsiteY1" fmla="*/ 217100 h 757223"/>
              <a:gd name="connsiteX2" fmla="*/ 2043 w 627664"/>
              <a:gd name="connsiteY2" fmla="*/ 240736 h 757223"/>
              <a:gd name="connsiteX3" fmla="*/ 875 w 627664"/>
              <a:gd name="connsiteY3" fmla="*/ 530786 h 757223"/>
              <a:gd name="connsiteX4" fmla="*/ 292 w 627664"/>
              <a:gd name="connsiteY4" fmla="*/ 540124 h 757223"/>
              <a:gd name="connsiteX5" fmla="*/ 313978 w 627664"/>
              <a:gd name="connsiteY5" fmla="*/ 757224 h 757223"/>
              <a:gd name="connsiteX6" fmla="*/ 627664 w 627664"/>
              <a:gd name="connsiteY6" fmla="*/ 540124 h 757223"/>
              <a:gd name="connsiteX7" fmla="*/ 627664 w 627664"/>
              <a:gd name="connsiteY7" fmla="*/ 217100 h 757223"/>
              <a:gd name="connsiteX8" fmla="*/ 313978 w 627664"/>
              <a:gd name="connsiteY8" fmla="*/ 0 h 75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7664" h="757223">
                <a:moveTo>
                  <a:pt x="313686" y="0"/>
                </a:moveTo>
                <a:cubicBezTo>
                  <a:pt x="140357" y="0"/>
                  <a:pt x="0" y="97170"/>
                  <a:pt x="0" y="217100"/>
                </a:cubicBezTo>
                <a:cubicBezTo>
                  <a:pt x="0" y="224979"/>
                  <a:pt x="584" y="233149"/>
                  <a:pt x="2043" y="240736"/>
                </a:cubicBezTo>
                <a:lnTo>
                  <a:pt x="875" y="530786"/>
                </a:lnTo>
                <a:cubicBezTo>
                  <a:pt x="875" y="533996"/>
                  <a:pt x="292" y="536914"/>
                  <a:pt x="292" y="540124"/>
                </a:cubicBezTo>
                <a:cubicBezTo>
                  <a:pt x="292" y="660054"/>
                  <a:pt x="140648" y="757224"/>
                  <a:pt x="313978" y="757224"/>
                </a:cubicBezTo>
                <a:cubicBezTo>
                  <a:pt x="487308" y="757224"/>
                  <a:pt x="627664" y="660054"/>
                  <a:pt x="627664" y="540124"/>
                </a:cubicBezTo>
                <a:lnTo>
                  <a:pt x="627664" y="217100"/>
                </a:lnTo>
                <a:cubicBezTo>
                  <a:pt x="627664" y="97170"/>
                  <a:pt x="487308" y="0"/>
                  <a:pt x="313978" y="0"/>
                </a:cubicBez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674EB19C-3B6F-44F6-B83F-58CB91FE95F7}"/>
              </a:ext>
            </a:extLst>
          </p:cNvPr>
          <p:cNvSpPr/>
          <p:nvPr/>
        </p:nvSpPr>
        <p:spPr>
          <a:xfrm>
            <a:off x="2359912" y="293033"/>
            <a:ext cx="2532542" cy="2703828"/>
          </a:xfrm>
          <a:custGeom>
            <a:avLst/>
            <a:gdLst>
              <a:gd name="connsiteX0" fmla="*/ 0 w 2532542"/>
              <a:gd name="connsiteY0" fmla="*/ 0 h 2703828"/>
              <a:gd name="connsiteX1" fmla="*/ 0 w 2532542"/>
              <a:gd name="connsiteY1" fmla="*/ 2703829 h 2703828"/>
              <a:gd name="connsiteX2" fmla="*/ 2532542 w 2532542"/>
              <a:gd name="connsiteY2" fmla="*/ 1215643 h 270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2542" h="2703828">
                <a:moveTo>
                  <a:pt x="0" y="0"/>
                </a:moveTo>
                <a:lnTo>
                  <a:pt x="0" y="2703829"/>
                </a:lnTo>
                <a:lnTo>
                  <a:pt x="2532542" y="1215643"/>
                </a:lnTo>
              </a:path>
            </a:pathLst>
          </a:custGeom>
          <a:noFill/>
          <a:ln w="21878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78076C0F-0E35-4249-9513-E5F7AD60796E}"/>
              </a:ext>
            </a:extLst>
          </p:cNvPr>
          <p:cNvSpPr/>
          <p:nvPr/>
        </p:nvSpPr>
        <p:spPr>
          <a:xfrm>
            <a:off x="2122386" y="567618"/>
            <a:ext cx="227896" cy="140356"/>
          </a:xfrm>
          <a:custGeom>
            <a:avLst/>
            <a:gdLst>
              <a:gd name="connsiteX0" fmla="*/ 227897 w 227896"/>
              <a:gd name="connsiteY0" fmla="*/ 0 h 140356"/>
              <a:gd name="connsiteX1" fmla="*/ 0 w 227896"/>
              <a:gd name="connsiteY1" fmla="*/ 140356 h 14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7896" h="140356">
                <a:moveTo>
                  <a:pt x="227897" y="0"/>
                </a:moveTo>
                <a:lnTo>
                  <a:pt x="0" y="140356"/>
                </a:lnTo>
              </a:path>
            </a:pathLst>
          </a:custGeom>
          <a:ln w="21878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8135C70C-6EAE-44E4-994D-D4C6A9C22C36}"/>
              </a:ext>
            </a:extLst>
          </p:cNvPr>
          <p:cNvSpPr/>
          <p:nvPr/>
        </p:nvSpPr>
        <p:spPr>
          <a:xfrm>
            <a:off x="2122386" y="1105407"/>
            <a:ext cx="227896" cy="140064"/>
          </a:xfrm>
          <a:custGeom>
            <a:avLst/>
            <a:gdLst>
              <a:gd name="connsiteX0" fmla="*/ 227897 w 227896"/>
              <a:gd name="connsiteY0" fmla="*/ 0 h 140064"/>
              <a:gd name="connsiteX1" fmla="*/ 0 w 227896"/>
              <a:gd name="connsiteY1" fmla="*/ 140065 h 140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7896" h="140064">
                <a:moveTo>
                  <a:pt x="227897" y="0"/>
                </a:moveTo>
                <a:lnTo>
                  <a:pt x="0" y="140065"/>
                </a:lnTo>
              </a:path>
            </a:pathLst>
          </a:custGeom>
          <a:ln w="21878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882BF635-23DF-4897-B340-D2640EDC2A1A}"/>
              </a:ext>
            </a:extLst>
          </p:cNvPr>
          <p:cNvSpPr/>
          <p:nvPr/>
        </p:nvSpPr>
        <p:spPr>
          <a:xfrm>
            <a:off x="2122386" y="1642905"/>
            <a:ext cx="227896" cy="140356"/>
          </a:xfrm>
          <a:custGeom>
            <a:avLst/>
            <a:gdLst>
              <a:gd name="connsiteX0" fmla="*/ 227897 w 227896"/>
              <a:gd name="connsiteY0" fmla="*/ 0 h 140356"/>
              <a:gd name="connsiteX1" fmla="*/ 0 w 227896"/>
              <a:gd name="connsiteY1" fmla="*/ 140356 h 14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7896" h="140356">
                <a:moveTo>
                  <a:pt x="227897" y="0"/>
                </a:moveTo>
                <a:lnTo>
                  <a:pt x="0" y="140356"/>
                </a:lnTo>
              </a:path>
            </a:pathLst>
          </a:custGeom>
          <a:ln w="21878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E0A27269-4F04-4508-8F99-A7062E32C7EF}"/>
              </a:ext>
            </a:extLst>
          </p:cNvPr>
          <p:cNvSpPr/>
          <p:nvPr/>
        </p:nvSpPr>
        <p:spPr>
          <a:xfrm>
            <a:off x="2122386" y="2204038"/>
            <a:ext cx="227896" cy="140356"/>
          </a:xfrm>
          <a:custGeom>
            <a:avLst/>
            <a:gdLst>
              <a:gd name="connsiteX0" fmla="*/ 227897 w 227896"/>
              <a:gd name="connsiteY0" fmla="*/ 0 h 140356"/>
              <a:gd name="connsiteX1" fmla="*/ 0 w 227896"/>
              <a:gd name="connsiteY1" fmla="*/ 140356 h 14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7896" h="140356">
                <a:moveTo>
                  <a:pt x="227897" y="0"/>
                </a:moveTo>
                <a:lnTo>
                  <a:pt x="0" y="140356"/>
                </a:lnTo>
              </a:path>
            </a:pathLst>
          </a:custGeom>
          <a:ln w="21878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718E941E-3C02-4026-B5DC-00D0989514E5}"/>
              </a:ext>
            </a:extLst>
          </p:cNvPr>
          <p:cNvSpPr/>
          <p:nvPr/>
        </p:nvSpPr>
        <p:spPr>
          <a:xfrm>
            <a:off x="2122386" y="2718192"/>
            <a:ext cx="227896" cy="140356"/>
          </a:xfrm>
          <a:custGeom>
            <a:avLst/>
            <a:gdLst>
              <a:gd name="connsiteX0" fmla="*/ 227897 w 227896"/>
              <a:gd name="connsiteY0" fmla="*/ 0 h 140356"/>
              <a:gd name="connsiteX1" fmla="*/ 0 w 227896"/>
              <a:gd name="connsiteY1" fmla="*/ 140356 h 14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7896" h="140356">
                <a:moveTo>
                  <a:pt x="227897" y="0"/>
                </a:moveTo>
                <a:lnTo>
                  <a:pt x="0" y="140356"/>
                </a:lnTo>
              </a:path>
            </a:pathLst>
          </a:custGeom>
          <a:ln w="21878" cap="rnd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14610886-46A0-42B0-919B-FAF759898C7D}"/>
              </a:ext>
            </a:extLst>
          </p:cNvPr>
          <p:cNvSpPr/>
          <p:nvPr/>
        </p:nvSpPr>
        <p:spPr>
          <a:xfrm>
            <a:off x="2489180" y="998900"/>
            <a:ext cx="627372" cy="1927054"/>
          </a:xfrm>
          <a:custGeom>
            <a:avLst/>
            <a:gdLst>
              <a:gd name="connsiteX0" fmla="*/ 590022 w 627372"/>
              <a:gd name="connsiteY0" fmla="*/ 114094 h 1927054"/>
              <a:gd name="connsiteX1" fmla="*/ 313686 w 627372"/>
              <a:gd name="connsiteY1" fmla="*/ 0 h 1927054"/>
              <a:gd name="connsiteX2" fmla="*/ 37351 w 627372"/>
              <a:gd name="connsiteY2" fmla="*/ 114094 h 1927054"/>
              <a:gd name="connsiteX3" fmla="*/ 2043 w 627372"/>
              <a:gd name="connsiteY3" fmla="*/ 114094 h 1927054"/>
              <a:gd name="connsiteX4" fmla="*/ 584 w 627372"/>
              <a:gd name="connsiteY4" fmla="*/ 1700617 h 1927054"/>
              <a:gd name="connsiteX5" fmla="*/ 0 w 627372"/>
              <a:gd name="connsiteY5" fmla="*/ 1709954 h 1927054"/>
              <a:gd name="connsiteX6" fmla="*/ 313686 w 627372"/>
              <a:gd name="connsiteY6" fmla="*/ 1927054 h 1927054"/>
              <a:gd name="connsiteX7" fmla="*/ 627373 w 627372"/>
              <a:gd name="connsiteY7" fmla="*/ 1709954 h 1927054"/>
              <a:gd name="connsiteX8" fmla="*/ 627373 w 627372"/>
              <a:gd name="connsiteY8" fmla="*/ 114094 h 1927054"/>
              <a:gd name="connsiteX9" fmla="*/ 590022 w 627372"/>
              <a:gd name="connsiteY9" fmla="*/ 114094 h 192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7372" h="1927054">
                <a:moveTo>
                  <a:pt x="590022" y="114094"/>
                </a:moveTo>
                <a:cubicBezTo>
                  <a:pt x="536914" y="46105"/>
                  <a:pt x="433325" y="0"/>
                  <a:pt x="313686" y="0"/>
                </a:cubicBezTo>
                <a:cubicBezTo>
                  <a:pt x="194048" y="0"/>
                  <a:pt x="90458" y="46105"/>
                  <a:pt x="37351" y="114094"/>
                </a:cubicBezTo>
                <a:lnTo>
                  <a:pt x="2043" y="114094"/>
                </a:lnTo>
                <a:lnTo>
                  <a:pt x="584" y="1700617"/>
                </a:lnTo>
                <a:cubicBezTo>
                  <a:pt x="584" y="1703827"/>
                  <a:pt x="0" y="1706744"/>
                  <a:pt x="0" y="1709954"/>
                </a:cubicBezTo>
                <a:cubicBezTo>
                  <a:pt x="0" y="1829885"/>
                  <a:pt x="140356" y="1927054"/>
                  <a:pt x="313686" y="1927054"/>
                </a:cubicBezTo>
                <a:cubicBezTo>
                  <a:pt x="487016" y="1927054"/>
                  <a:pt x="627373" y="1829885"/>
                  <a:pt x="627373" y="1709954"/>
                </a:cubicBezTo>
                <a:lnTo>
                  <a:pt x="627373" y="114094"/>
                </a:lnTo>
                <a:lnTo>
                  <a:pt x="590022" y="114094"/>
                </a:ln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1" name="Gráfico 9">
            <a:extLst>
              <a:ext uri="{FF2B5EF4-FFF2-40B4-BE49-F238E27FC236}">
                <a16:creationId xmlns:a16="http://schemas.microsoft.com/office/drawing/2014/main" id="{F8AEC0A9-4CB0-4B0A-A80C-768107D99ED0}"/>
              </a:ext>
            </a:extLst>
          </p:cNvPr>
          <p:cNvGrpSpPr/>
          <p:nvPr/>
        </p:nvGrpSpPr>
        <p:grpSpPr>
          <a:xfrm>
            <a:off x="2489180" y="895894"/>
            <a:ext cx="627372" cy="434200"/>
            <a:chOff x="2489180" y="895894"/>
            <a:chExt cx="627372" cy="434200"/>
          </a:xfrm>
        </p:grpSpPr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03501869-52A1-4C88-A539-D24B8899C422}"/>
                </a:ext>
              </a:extLst>
            </p:cNvPr>
            <p:cNvSpPr/>
            <p:nvPr/>
          </p:nvSpPr>
          <p:spPr>
            <a:xfrm>
              <a:off x="2489180" y="895894"/>
              <a:ext cx="627372" cy="434200"/>
            </a:xfrm>
            <a:custGeom>
              <a:avLst/>
              <a:gdLst>
                <a:gd name="connsiteX0" fmla="*/ 627373 w 627372"/>
                <a:gd name="connsiteY0" fmla="*/ 217100 h 434200"/>
                <a:gd name="connsiteX1" fmla="*/ 313686 w 627372"/>
                <a:gd name="connsiteY1" fmla="*/ 434200 h 434200"/>
                <a:gd name="connsiteX2" fmla="*/ 0 w 627372"/>
                <a:gd name="connsiteY2" fmla="*/ 217100 h 434200"/>
                <a:gd name="connsiteX3" fmla="*/ 313686 w 627372"/>
                <a:gd name="connsiteY3" fmla="*/ 0 h 434200"/>
                <a:gd name="connsiteX4" fmla="*/ 627373 w 627372"/>
                <a:gd name="connsiteY4" fmla="*/ 217100 h 43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372" h="434200">
                  <a:moveTo>
                    <a:pt x="627373" y="217100"/>
                  </a:moveTo>
                  <a:cubicBezTo>
                    <a:pt x="627373" y="337001"/>
                    <a:pt x="486930" y="434200"/>
                    <a:pt x="313686" y="434200"/>
                  </a:cubicBezTo>
                  <a:cubicBezTo>
                    <a:pt x="140442" y="434200"/>
                    <a:pt x="0" y="337001"/>
                    <a:pt x="0" y="217100"/>
                  </a:cubicBezTo>
                  <a:cubicBezTo>
                    <a:pt x="0" y="97199"/>
                    <a:pt x="140442" y="0"/>
                    <a:pt x="313686" y="0"/>
                  </a:cubicBezTo>
                  <a:cubicBezTo>
                    <a:pt x="486930" y="0"/>
                    <a:pt x="627373" y="97199"/>
                    <a:pt x="627373" y="21710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655F5EB9-3770-483C-AAFB-F94906ADB42E}"/>
                </a:ext>
              </a:extLst>
            </p:cNvPr>
            <p:cNvSpPr/>
            <p:nvPr/>
          </p:nvSpPr>
          <p:spPr>
            <a:xfrm>
              <a:off x="2489180" y="895894"/>
              <a:ext cx="627372" cy="434200"/>
            </a:xfrm>
            <a:custGeom>
              <a:avLst/>
              <a:gdLst>
                <a:gd name="connsiteX0" fmla="*/ 627373 w 627372"/>
                <a:gd name="connsiteY0" fmla="*/ 217100 h 434200"/>
                <a:gd name="connsiteX1" fmla="*/ 313686 w 627372"/>
                <a:gd name="connsiteY1" fmla="*/ 434200 h 434200"/>
                <a:gd name="connsiteX2" fmla="*/ 0 w 627372"/>
                <a:gd name="connsiteY2" fmla="*/ 217100 h 434200"/>
                <a:gd name="connsiteX3" fmla="*/ 313686 w 627372"/>
                <a:gd name="connsiteY3" fmla="*/ 0 h 434200"/>
                <a:gd name="connsiteX4" fmla="*/ 627373 w 627372"/>
                <a:gd name="connsiteY4" fmla="*/ 217100 h 43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372" h="434200">
                  <a:moveTo>
                    <a:pt x="627373" y="217100"/>
                  </a:moveTo>
                  <a:cubicBezTo>
                    <a:pt x="627373" y="337001"/>
                    <a:pt x="486930" y="434200"/>
                    <a:pt x="313686" y="434200"/>
                  </a:cubicBezTo>
                  <a:cubicBezTo>
                    <a:pt x="140442" y="434200"/>
                    <a:pt x="0" y="337001"/>
                    <a:pt x="0" y="217100"/>
                  </a:cubicBezTo>
                  <a:cubicBezTo>
                    <a:pt x="0" y="97199"/>
                    <a:pt x="140442" y="0"/>
                    <a:pt x="313686" y="0"/>
                  </a:cubicBezTo>
                  <a:cubicBezTo>
                    <a:pt x="486930" y="0"/>
                    <a:pt x="627373" y="97199"/>
                    <a:pt x="627373" y="217100"/>
                  </a:cubicBezTo>
                  <a:close/>
                </a:path>
              </a:pathLst>
            </a:custGeom>
            <a:noFill/>
            <a:ln w="2187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024AC502-BBE7-4082-8770-A3568A9EE682}"/>
              </a:ext>
            </a:extLst>
          </p:cNvPr>
          <p:cNvSpPr/>
          <p:nvPr/>
        </p:nvSpPr>
        <p:spPr>
          <a:xfrm>
            <a:off x="3195922" y="1259478"/>
            <a:ext cx="627372" cy="1257079"/>
          </a:xfrm>
          <a:custGeom>
            <a:avLst/>
            <a:gdLst>
              <a:gd name="connsiteX0" fmla="*/ 590022 w 627372"/>
              <a:gd name="connsiteY0" fmla="*/ 114094 h 1257079"/>
              <a:gd name="connsiteX1" fmla="*/ 313686 w 627372"/>
              <a:gd name="connsiteY1" fmla="*/ 0 h 1257079"/>
              <a:gd name="connsiteX2" fmla="*/ 37351 w 627372"/>
              <a:gd name="connsiteY2" fmla="*/ 114094 h 1257079"/>
              <a:gd name="connsiteX3" fmla="*/ 2043 w 627372"/>
              <a:gd name="connsiteY3" fmla="*/ 114094 h 1257079"/>
              <a:gd name="connsiteX4" fmla="*/ 584 w 627372"/>
              <a:gd name="connsiteY4" fmla="*/ 1030641 h 1257079"/>
              <a:gd name="connsiteX5" fmla="*/ 0 w 627372"/>
              <a:gd name="connsiteY5" fmla="*/ 1039979 h 1257079"/>
              <a:gd name="connsiteX6" fmla="*/ 313686 w 627372"/>
              <a:gd name="connsiteY6" fmla="*/ 1257079 h 1257079"/>
              <a:gd name="connsiteX7" fmla="*/ 627372 w 627372"/>
              <a:gd name="connsiteY7" fmla="*/ 1039979 h 1257079"/>
              <a:gd name="connsiteX8" fmla="*/ 627372 w 627372"/>
              <a:gd name="connsiteY8" fmla="*/ 113802 h 1257079"/>
              <a:gd name="connsiteX9" fmla="*/ 590022 w 627372"/>
              <a:gd name="connsiteY9" fmla="*/ 113802 h 125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7372" h="1257079">
                <a:moveTo>
                  <a:pt x="590022" y="114094"/>
                </a:moveTo>
                <a:cubicBezTo>
                  <a:pt x="536914" y="46105"/>
                  <a:pt x="433325" y="0"/>
                  <a:pt x="313686" y="0"/>
                </a:cubicBezTo>
                <a:cubicBezTo>
                  <a:pt x="194048" y="0"/>
                  <a:pt x="90458" y="46105"/>
                  <a:pt x="37351" y="114094"/>
                </a:cubicBezTo>
                <a:lnTo>
                  <a:pt x="2043" y="114094"/>
                </a:lnTo>
                <a:lnTo>
                  <a:pt x="584" y="1030641"/>
                </a:lnTo>
                <a:cubicBezTo>
                  <a:pt x="584" y="1033851"/>
                  <a:pt x="0" y="1036769"/>
                  <a:pt x="0" y="1039979"/>
                </a:cubicBezTo>
                <a:cubicBezTo>
                  <a:pt x="0" y="1159909"/>
                  <a:pt x="140356" y="1257079"/>
                  <a:pt x="313686" y="1257079"/>
                </a:cubicBezTo>
                <a:cubicBezTo>
                  <a:pt x="487016" y="1257079"/>
                  <a:pt x="627372" y="1159909"/>
                  <a:pt x="627372" y="1039979"/>
                </a:cubicBezTo>
                <a:lnTo>
                  <a:pt x="627372" y="113802"/>
                </a:lnTo>
                <a:lnTo>
                  <a:pt x="590022" y="113802"/>
                </a:ln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D6836F49-2C7E-4611-8BD5-96C6DE19DE58}"/>
              </a:ext>
            </a:extLst>
          </p:cNvPr>
          <p:cNvSpPr/>
          <p:nvPr/>
        </p:nvSpPr>
        <p:spPr>
          <a:xfrm>
            <a:off x="3195922" y="1259478"/>
            <a:ext cx="627372" cy="1257079"/>
          </a:xfrm>
          <a:custGeom>
            <a:avLst/>
            <a:gdLst>
              <a:gd name="connsiteX0" fmla="*/ 590022 w 627372"/>
              <a:gd name="connsiteY0" fmla="*/ 114094 h 1257079"/>
              <a:gd name="connsiteX1" fmla="*/ 313686 w 627372"/>
              <a:gd name="connsiteY1" fmla="*/ 0 h 1257079"/>
              <a:gd name="connsiteX2" fmla="*/ 37351 w 627372"/>
              <a:gd name="connsiteY2" fmla="*/ 114094 h 1257079"/>
              <a:gd name="connsiteX3" fmla="*/ 2043 w 627372"/>
              <a:gd name="connsiteY3" fmla="*/ 114094 h 1257079"/>
              <a:gd name="connsiteX4" fmla="*/ 584 w 627372"/>
              <a:gd name="connsiteY4" fmla="*/ 1030641 h 1257079"/>
              <a:gd name="connsiteX5" fmla="*/ 0 w 627372"/>
              <a:gd name="connsiteY5" fmla="*/ 1039979 h 1257079"/>
              <a:gd name="connsiteX6" fmla="*/ 313686 w 627372"/>
              <a:gd name="connsiteY6" fmla="*/ 1257079 h 1257079"/>
              <a:gd name="connsiteX7" fmla="*/ 627372 w 627372"/>
              <a:gd name="connsiteY7" fmla="*/ 1039979 h 1257079"/>
              <a:gd name="connsiteX8" fmla="*/ 627372 w 627372"/>
              <a:gd name="connsiteY8" fmla="*/ 113802 h 1257079"/>
              <a:gd name="connsiteX9" fmla="*/ 590022 w 627372"/>
              <a:gd name="connsiteY9" fmla="*/ 113802 h 125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7372" h="1257079">
                <a:moveTo>
                  <a:pt x="590022" y="114094"/>
                </a:moveTo>
                <a:cubicBezTo>
                  <a:pt x="536914" y="46105"/>
                  <a:pt x="433325" y="0"/>
                  <a:pt x="313686" y="0"/>
                </a:cubicBezTo>
                <a:cubicBezTo>
                  <a:pt x="194048" y="0"/>
                  <a:pt x="90458" y="46105"/>
                  <a:pt x="37351" y="114094"/>
                </a:cubicBezTo>
                <a:lnTo>
                  <a:pt x="2043" y="114094"/>
                </a:lnTo>
                <a:lnTo>
                  <a:pt x="584" y="1030641"/>
                </a:lnTo>
                <a:cubicBezTo>
                  <a:pt x="584" y="1033851"/>
                  <a:pt x="0" y="1036769"/>
                  <a:pt x="0" y="1039979"/>
                </a:cubicBezTo>
                <a:cubicBezTo>
                  <a:pt x="0" y="1159909"/>
                  <a:pt x="140356" y="1257079"/>
                  <a:pt x="313686" y="1257079"/>
                </a:cubicBezTo>
                <a:cubicBezTo>
                  <a:pt x="487016" y="1257079"/>
                  <a:pt x="627372" y="1159909"/>
                  <a:pt x="627372" y="1039979"/>
                </a:cubicBezTo>
                <a:lnTo>
                  <a:pt x="627372" y="113802"/>
                </a:lnTo>
                <a:lnTo>
                  <a:pt x="590022" y="113802"/>
                </a:lnTo>
                <a:close/>
              </a:path>
            </a:pathLst>
          </a:custGeom>
          <a:noFill/>
          <a:ln w="21878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E6CEF9B6-800B-47F7-85B1-B5535CA9CA3E}"/>
              </a:ext>
            </a:extLst>
          </p:cNvPr>
          <p:cNvSpPr/>
          <p:nvPr/>
        </p:nvSpPr>
        <p:spPr>
          <a:xfrm>
            <a:off x="3195922" y="1156472"/>
            <a:ext cx="627372" cy="434200"/>
          </a:xfrm>
          <a:custGeom>
            <a:avLst/>
            <a:gdLst>
              <a:gd name="connsiteX0" fmla="*/ 627372 w 627372"/>
              <a:gd name="connsiteY0" fmla="*/ 217100 h 434200"/>
              <a:gd name="connsiteX1" fmla="*/ 313686 w 627372"/>
              <a:gd name="connsiteY1" fmla="*/ 434200 h 434200"/>
              <a:gd name="connsiteX2" fmla="*/ 0 w 627372"/>
              <a:gd name="connsiteY2" fmla="*/ 217100 h 434200"/>
              <a:gd name="connsiteX3" fmla="*/ 313686 w 627372"/>
              <a:gd name="connsiteY3" fmla="*/ 0 h 434200"/>
              <a:gd name="connsiteX4" fmla="*/ 627372 w 627372"/>
              <a:gd name="connsiteY4" fmla="*/ 217100 h 4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372" h="434200">
                <a:moveTo>
                  <a:pt x="627372" y="217100"/>
                </a:moveTo>
                <a:cubicBezTo>
                  <a:pt x="627372" y="337001"/>
                  <a:pt x="486930" y="434200"/>
                  <a:pt x="313686" y="434200"/>
                </a:cubicBezTo>
                <a:cubicBezTo>
                  <a:pt x="140442" y="434200"/>
                  <a:pt x="0" y="337001"/>
                  <a:pt x="0" y="217100"/>
                </a:cubicBezTo>
                <a:cubicBezTo>
                  <a:pt x="0" y="97199"/>
                  <a:pt x="140442" y="0"/>
                  <a:pt x="313686" y="0"/>
                </a:cubicBezTo>
                <a:cubicBezTo>
                  <a:pt x="486930" y="0"/>
                  <a:pt x="627372" y="97199"/>
                  <a:pt x="627372" y="21710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B7246185-660A-45B4-AC3F-02DABC25C02A}"/>
              </a:ext>
            </a:extLst>
          </p:cNvPr>
          <p:cNvSpPr/>
          <p:nvPr/>
        </p:nvSpPr>
        <p:spPr>
          <a:xfrm>
            <a:off x="3195922" y="1156472"/>
            <a:ext cx="627372" cy="434200"/>
          </a:xfrm>
          <a:custGeom>
            <a:avLst/>
            <a:gdLst>
              <a:gd name="connsiteX0" fmla="*/ 627372 w 627372"/>
              <a:gd name="connsiteY0" fmla="*/ 217100 h 434200"/>
              <a:gd name="connsiteX1" fmla="*/ 313686 w 627372"/>
              <a:gd name="connsiteY1" fmla="*/ 434200 h 434200"/>
              <a:gd name="connsiteX2" fmla="*/ 0 w 627372"/>
              <a:gd name="connsiteY2" fmla="*/ 217100 h 434200"/>
              <a:gd name="connsiteX3" fmla="*/ 313686 w 627372"/>
              <a:gd name="connsiteY3" fmla="*/ 0 h 434200"/>
              <a:gd name="connsiteX4" fmla="*/ 627372 w 627372"/>
              <a:gd name="connsiteY4" fmla="*/ 217100 h 4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372" h="434200">
                <a:moveTo>
                  <a:pt x="627372" y="217100"/>
                </a:moveTo>
                <a:cubicBezTo>
                  <a:pt x="627372" y="337001"/>
                  <a:pt x="486930" y="434200"/>
                  <a:pt x="313686" y="434200"/>
                </a:cubicBezTo>
                <a:cubicBezTo>
                  <a:pt x="140442" y="434200"/>
                  <a:pt x="0" y="337001"/>
                  <a:pt x="0" y="217100"/>
                </a:cubicBezTo>
                <a:cubicBezTo>
                  <a:pt x="0" y="97199"/>
                  <a:pt x="140442" y="0"/>
                  <a:pt x="313686" y="0"/>
                </a:cubicBezTo>
                <a:cubicBezTo>
                  <a:pt x="486930" y="0"/>
                  <a:pt x="627372" y="97199"/>
                  <a:pt x="627372" y="217100"/>
                </a:cubicBezTo>
                <a:close/>
              </a:path>
            </a:pathLst>
          </a:custGeom>
          <a:noFill/>
          <a:ln w="21878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95A56EF7-CD73-4B1E-B55A-BD4998AA41AE}"/>
              </a:ext>
            </a:extLst>
          </p:cNvPr>
          <p:cNvSpPr/>
          <p:nvPr/>
        </p:nvSpPr>
        <p:spPr>
          <a:xfrm>
            <a:off x="3893911" y="1450900"/>
            <a:ext cx="627372" cy="654217"/>
          </a:xfrm>
          <a:custGeom>
            <a:avLst/>
            <a:gdLst>
              <a:gd name="connsiteX0" fmla="*/ 590022 w 627372"/>
              <a:gd name="connsiteY0" fmla="*/ 114094 h 654217"/>
              <a:gd name="connsiteX1" fmla="*/ 313686 w 627372"/>
              <a:gd name="connsiteY1" fmla="*/ 0 h 654217"/>
              <a:gd name="connsiteX2" fmla="*/ 37351 w 627372"/>
              <a:gd name="connsiteY2" fmla="*/ 114094 h 654217"/>
              <a:gd name="connsiteX3" fmla="*/ 2043 w 627372"/>
              <a:gd name="connsiteY3" fmla="*/ 114094 h 654217"/>
              <a:gd name="connsiteX4" fmla="*/ 584 w 627372"/>
              <a:gd name="connsiteY4" fmla="*/ 427780 h 654217"/>
              <a:gd name="connsiteX5" fmla="*/ 0 w 627372"/>
              <a:gd name="connsiteY5" fmla="*/ 437118 h 654217"/>
              <a:gd name="connsiteX6" fmla="*/ 313686 w 627372"/>
              <a:gd name="connsiteY6" fmla="*/ 654218 h 654217"/>
              <a:gd name="connsiteX7" fmla="*/ 627372 w 627372"/>
              <a:gd name="connsiteY7" fmla="*/ 437118 h 654217"/>
              <a:gd name="connsiteX8" fmla="*/ 627372 w 627372"/>
              <a:gd name="connsiteY8" fmla="*/ 114094 h 654217"/>
              <a:gd name="connsiteX9" fmla="*/ 590022 w 627372"/>
              <a:gd name="connsiteY9" fmla="*/ 114094 h 654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7372" h="654217">
                <a:moveTo>
                  <a:pt x="590022" y="114094"/>
                </a:moveTo>
                <a:cubicBezTo>
                  <a:pt x="536914" y="46105"/>
                  <a:pt x="433325" y="0"/>
                  <a:pt x="313686" y="0"/>
                </a:cubicBezTo>
                <a:cubicBezTo>
                  <a:pt x="194048" y="0"/>
                  <a:pt x="90458" y="46105"/>
                  <a:pt x="37351" y="114094"/>
                </a:cubicBezTo>
                <a:lnTo>
                  <a:pt x="2043" y="114094"/>
                </a:lnTo>
                <a:lnTo>
                  <a:pt x="584" y="427780"/>
                </a:lnTo>
                <a:cubicBezTo>
                  <a:pt x="584" y="430990"/>
                  <a:pt x="0" y="433908"/>
                  <a:pt x="0" y="437118"/>
                </a:cubicBezTo>
                <a:cubicBezTo>
                  <a:pt x="0" y="557048"/>
                  <a:pt x="140356" y="654218"/>
                  <a:pt x="313686" y="654218"/>
                </a:cubicBezTo>
                <a:cubicBezTo>
                  <a:pt x="487016" y="654218"/>
                  <a:pt x="627372" y="557048"/>
                  <a:pt x="627372" y="437118"/>
                </a:cubicBezTo>
                <a:lnTo>
                  <a:pt x="627372" y="114094"/>
                </a:lnTo>
                <a:lnTo>
                  <a:pt x="590022" y="114094"/>
                </a:ln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0D3B03C8-99F8-4CE3-9016-C2CF1288667F}"/>
              </a:ext>
            </a:extLst>
          </p:cNvPr>
          <p:cNvSpPr/>
          <p:nvPr/>
        </p:nvSpPr>
        <p:spPr>
          <a:xfrm>
            <a:off x="3893911" y="1450900"/>
            <a:ext cx="627372" cy="654217"/>
          </a:xfrm>
          <a:custGeom>
            <a:avLst/>
            <a:gdLst>
              <a:gd name="connsiteX0" fmla="*/ 590022 w 627372"/>
              <a:gd name="connsiteY0" fmla="*/ 114094 h 654217"/>
              <a:gd name="connsiteX1" fmla="*/ 313686 w 627372"/>
              <a:gd name="connsiteY1" fmla="*/ 0 h 654217"/>
              <a:gd name="connsiteX2" fmla="*/ 37351 w 627372"/>
              <a:gd name="connsiteY2" fmla="*/ 114094 h 654217"/>
              <a:gd name="connsiteX3" fmla="*/ 2043 w 627372"/>
              <a:gd name="connsiteY3" fmla="*/ 114094 h 654217"/>
              <a:gd name="connsiteX4" fmla="*/ 584 w 627372"/>
              <a:gd name="connsiteY4" fmla="*/ 427780 h 654217"/>
              <a:gd name="connsiteX5" fmla="*/ 0 w 627372"/>
              <a:gd name="connsiteY5" fmla="*/ 437118 h 654217"/>
              <a:gd name="connsiteX6" fmla="*/ 313686 w 627372"/>
              <a:gd name="connsiteY6" fmla="*/ 654218 h 654217"/>
              <a:gd name="connsiteX7" fmla="*/ 627372 w 627372"/>
              <a:gd name="connsiteY7" fmla="*/ 437118 h 654217"/>
              <a:gd name="connsiteX8" fmla="*/ 627372 w 627372"/>
              <a:gd name="connsiteY8" fmla="*/ 114094 h 654217"/>
              <a:gd name="connsiteX9" fmla="*/ 590022 w 627372"/>
              <a:gd name="connsiteY9" fmla="*/ 114094 h 654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7372" h="654217">
                <a:moveTo>
                  <a:pt x="590022" y="114094"/>
                </a:moveTo>
                <a:cubicBezTo>
                  <a:pt x="536914" y="46105"/>
                  <a:pt x="433325" y="0"/>
                  <a:pt x="313686" y="0"/>
                </a:cubicBezTo>
                <a:cubicBezTo>
                  <a:pt x="194048" y="0"/>
                  <a:pt x="90458" y="46105"/>
                  <a:pt x="37351" y="114094"/>
                </a:cubicBezTo>
                <a:lnTo>
                  <a:pt x="2043" y="114094"/>
                </a:lnTo>
                <a:lnTo>
                  <a:pt x="584" y="427780"/>
                </a:lnTo>
                <a:cubicBezTo>
                  <a:pt x="584" y="430990"/>
                  <a:pt x="0" y="433908"/>
                  <a:pt x="0" y="437118"/>
                </a:cubicBezTo>
                <a:cubicBezTo>
                  <a:pt x="0" y="557048"/>
                  <a:pt x="140356" y="654218"/>
                  <a:pt x="313686" y="654218"/>
                </a:cubicBezTo>
                <a:cubicBezTo>
                  <a:pt x="487016" y="654218"/>
                  <a:pt x="627372" y="557048"/>
                  <a:pt x="627372" y="437118"/>
                </a:cubicBezTo>
                <a:lnTo>
                  <a:pt x="627372" y="114094"/>
                </a:lnTo>
                <a:lnTo>
                  <a:pt x="590022" y="114094"/>
                </a:lnTo>
                <a:close/>
              </a:path>
            </a:pathLst>
          </a:custGeom>
          <a:noFill/>
          <a:ln w="21878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3" name="Gráfico 9">
            <a:extLst>
              <a:ext uri="{FF2B5EF4-FFF2-40B4-BE49-F238E27FC236}">
                <a16:creationId xmlns:a16="http://schemas.microsoft.com/office/drawing/2014/main" id="{F621C86B-4BCF-4589-AA32-38C511C1E024}"/>
              </a:ext>
            </a:extLst>
          </p:cNvPr>
          <p:cNvGrpSpPr/>
          <p:nvPr/>
        </p:nvGrpSpPr>
        <p:grpSpPr>
          <a:xfrm>
            <a:off x="3894203" y="1347894"/>
            <a:ext cx="627372" cy="434200"/>
            <a:chOff x="3894203" y="1347894"/>
            <a:chExt cx="627372" cy="434200"/>
          </a:xfrm>
        </p:grpSpPr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35E9E92D-4CF1-4410-801A-C6FA99DC12B7}"/>
                </a:ext>
              </a:extLst>
            </p:cNvPr>
            <p:cNvSpPr/>
            <p:nvPr/>
          </p:nvSpPr>
          <p:spPr>
            <a:xfrm>
              <a:off x="3894203" y="1347894"/>
              <a:ext cx="627372" cy="434200"/>
            </a:xfrm>
            <a:custGeom>
              <a:avLst/>
              <a:gdLst>
                <a:gd name="connsiteX0" fmla="*/ 627372 w 627372"/>
                <a:gd name="connsiteY0" fmla="*/ 217100 h 434200"/>
                <a:gd name="connsiteX1" fmla="*/ 313686 w 627372"/>
                <a:gd name="connsiteY1" fmla="*/ 434200 h 434200"/>
                <a:gd name="connsiteX2" fmla="*/ 0 w 627372"/>
                <a:gd name="connsiteY2" fmla="*/ 217100 h 434200"/>
                <a:gd name="connsiteX3" fmla="*/ 313686 w 627372"/>
                <a:gd name="connsiteY3" fmla="*/ 0 h 434200"/>
                <a:gd name="connsiteX4" fmla="*/ 627372 w 627372"/>
                <a:gd name="connsiteY4" fmla="*/ 217100 h 43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372" h="434200">
                  <a:moveTo>
                    <a:pt x="627372" y="217100"/>
                  </a:moveTo>
                  <a:cubicBezTo>
                    <a:pt x="627372" y="337001"/>
                    <a:pt x="486930" y="434200"/>
                    <a:pt x="313686" y="434200"/>
                  </a:cubicBezTo>
                  <a:cubicBezTo>
                    <a:pt x="140442" y="434200"/>
                    <a:pt x="0" y="337001"/>
                    <a:pt x="0" y="217100"/>
                  </a:cubicBezTo>
                  <a:cubicBezTo>
                    <a:pt x="0" y="97199"/>
                    <a:pt x="140442" y="0"/>
                    <a:pt x="313686" y="0"/>
                  </a:cubicBezTo>
                  <a:cubicBezTo>
                    <a:pt x="486930" y="0"/>
                    <a:pt x="627372" y="97199"/>
                    <a:pt x="627372" y="21710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F54623E3-37D9-4848-80FE-F9E5489BB2BA}"/>
                </a:ext>
              </a:extLst>
            </p:cNvPr>
            <p:cNvSpPr/>
            <p:nvPr/>
          </p:nvSpPr>
          <p:spPr>
            <a:xfrm>
              <a:off x="3894203" y="1347894"/>
              <a:ext cx="627372" cy="434200"/>
            </a:xfrm>
            <a:custGeom>
              <a:avLst/>
              <a:gdLst>
                <a:gd name="connsiteX0" fmla="*/ 627372 w 627372"/>
                <a:gd name="connsiteY0" fmla="*/ 217100 h 434200"/>
                <a:gd name="connsiteX1" fmla="*/ 313686 w 627372"/>
                <a:gd name="connsiteY1" fmla="*/ 434200 h 434200"/>
                <a:gd name="connsiteX2" fmla="*/ 0 w 627372"/>
                <a:gd name="connsiteY2" fmla="*/ 217100 h 434200"/>
                <a:gd name="connsiteX3" fmla="*/ 313686 w 627372"/>
                <a:gd name="connsiteY3" fmla="*/ 0 h 434200"/>
                <a:gd name="connsiteX4" fmla="*/ 627372 w 627372"/>
                <a:gd name="connsiteY4" fmla="*/ 217100 h 43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372" h="434200">
                  <a:moveTo>
                    <a:pt x="627372" y="217100"/>
                  </a:moveTo>
                  <a:cubicBezTo>
                    <a:pt x="627372" y="337001"/>
                    <a:pt x="486930" y="434200"/>
                    <a:pt x="313686" y="434200"/>
                  </a:cubicBezTo>
                  <a:cubicBezTo>
                    <a:pt x="140442" y="434200"/>
                    <a:pt x="0" y="337001"/>
                    <a:pt x="0" y="217100"/>
                  </a:cubicBezTo>
                  <a:cubicBezTo>
                    <a:pt x="0" y="97199"/>
                    <a:pt x="140442" y="0"/>
                    <a:pt x="313686" y="0"/>
                  </a:cubicBezTo>
                  <a:cubicBezTo>
                    <a:pt x="486930" y="0"/>
                    <a:pt x="627372" y="97199"/>
                    <a:pt x="627372" y="217100"/>
                  </a:cubicBezTo>
                  <a:close/>
                </a:path>
              </a:pathLst>
            </a:custGeom>
            <a:noFill/>
            <a:ln w="2187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AC314B61-1B43-418B-8E8E-466B48090D96}"/>
              </a:ext>
            </a:extLst>
          </p:cNvPr>
          <p:cNvSpPr/>
          <p:nvPr/>
        </p:nvSpPr>
        <p:spPr>
          <a:xfrm>
            <a:off x="8712383" y="6383780"/>
            <a:ext cx="1921302" cy="255545"/>
          </a:xfrm>
          <a:custGeom>
            <a:avLst/>
            <a:gdLst>
              <a:gd name="connsiteX0" fmla="*/ 1921302 w 1921302"/>
              <a:gd name="connsiteY0" fmla="*/ 127772 h 255545"/>
              <a:gd name="connsiteX1" fmla="*/ 960651 w 1921302"/>
              <a:gd name="connsiteY1" fmla="*/ 255545 h 255545"/>
              <a:gd name="connsiteX2" fmla="*/ 0 w 1921302"/>
              <a:gd name="connsiteY2" fmla="*/ 127772 h 255545"/>
              <a:gd name="connsiteX3" fmla="*/ 960651 w 1921302"/>
              <a:gd name="connsiteY3" fmla="*/ 0 h 255545"/>
              <a:gd name="connsiteX4" fmla="*/ 1921302 w 1921302"/>
              <a:gd name="connsiteY4" fmla="*/ 127772 h 2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1302" h="255545">
                <a:moveTo>
                  <a:pt x="1921302" y="127772"/>
                </a:moveTo>
                <a:cubicBezTo>
                  <a:pt x="1921302" y="198259"/>
                  <a:pt x="1491308" y="255545"/>
                  <a:pt x="960651" y="255545"/>
                </a:cubicBezTo>
                <a:cubicBezTo>
                  <a:pt x="429995" y="255545"/>
                  <a:pt x="0" y="198259"/>
                  <a:pt x="0" y="127772"/>
                </a:cubicBezTo>
                <a:cubicBezTo>
                  <a:pt x="0" y="57286"/>
                  <a:pt x="429995" y="0"/>
                  <a:pt x="960651" y="0"/>
                </a:cubicBezTo>
                <a:cubicBezTo>
                  <a:pt x="1491308" y="0"/>
                  <a:pt x="1921302" y="57286"/>
                  <a:pt x="1921302" y="127772"/>
                </a:cubicBez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3" name="Gráfico 197">
            <a:extLst>
              <a:ext uri="{FF2B5EF4-FFF2-40B4-BE49-F238E27FC236}">
                <a16:creationId xmlns:a16="http://schemas.microsoft.com/office/drawing/2014/main" id="{B656863F-15EA-4994-AD7E-6809D0458FEC}"/>
              </a:ext>
            </a:extLst>
          </p:cNvPr>
          <p:cNvGrpSpPr/>
          <p:nvPr/>
        </p:nvGrpSpPr>
        <p:grpSpPr>
          <a:xfrm>
            <a:off x="7499469" y="521978"/>
            <a:ext cx="4606388" cy="5999320"/>
            <a:chOff x="7499469" y="521978"/>
            <a:chExt cx="4606388" cy="5999320"/>
          </a:xfrm>
        </p:grpSpPr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C8108023-13FE-4DB7-9687-F31811186DED}"/>
                </a:ext>
              </a:extLst>
            </p:cNvPr>
            <p:cNvSpPr/>
            <p:nvPr/>
          </p:nvSpPr>
          <p:spPr>
            <a:xfrm rot="-5394600">
              <a:off x="6806609" y="1223147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2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A11E85D1-591C-4722-A7E9-69265C43196D}"/>
                </a:ext>
              </a:extLst>
            </p:cNvPr>
            <p:cNvSpPr/>
            <p:nvPr/>
          </p:nvSpPr>
          <p:spPr>
            <a:xfrm rot="-5394600">
              <a:off x="6806609" y="1223147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2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7" name="Gráfico 197">
            <a:extLst>
              <a:ext uri="{FF2B5EF4-FFF2-40B4-BE49-F238E27FC236}">
                <a16:creationId xmlns:a16="http://schemas.microsoft.com/office/drawing/2014/main" id="{5D0E9D4C-4E6C-4CF8-A3E5-7E45685AC09A}"/>
              </a:ext>
            </a:extLst>
          </p:cNvPr>
          <p:cNvGrpSpPr/>
          <p:nvPr/>
        </p:nvGrpSpPr>
        <p:grpSpPr>
          <a:xfrm>
            <a:off x="7121923" y="521505"/>
            <a:ext cx="4606388" cy="5999320"/>
            <a:chOff x="7121923" y="521505"/>
            <a:chExt cx="4606388" cy="5999320"/>
          </a:xfrm>
        </p:grpSpPr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9EDAAA1A-1D1C-4359-835F-D402AC3AA0D0}"/>
                </a:ext>
              </a:extLst>
            </p:cNvPr>
            <p:cNvSpPr/>
            <p:nvPr/>
          </p:nvSpPr>
          <p:spPr>
            <a:xfrm rot="-5394600">
              <a:off x="6429064" y="1222674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3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3B1BAD20-E618-4BD0-8402-60A54FDFF5B5}"/>
                </a:ext>
              </a:extLst>
            </p:cNvPr>
            <p:cNvSpPr/>
            <p:nvPr/>
          </p:nvSpPr>
          <p:spPr>
            <a:xfrm rot="-5394600">
              <a:off x="6429064" y="1222674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3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0" name="Gráfico 197">
            <a:extLst>
              <a:ext uri="{FF2B5EF4-FFF2-40B4-BE49-F238E27FC236}">
                <a16:creationId xmlns:a16="http://schemas.microsoft.com/office/drawing/2014/main" id="{71E8C7BA-9859-41F1-8870-B6E6D1A8ACA3}"/>
              </a:ext>
            </a:extLst>
          </p:cNvPr>
          <p:cNvGrpSpPr/>
          <p:nvPr/>
        </p:nvGrpSpPr>
        <p:grpSpPr>
          <a:xfrm>
            <a:off x="7538624" y="1064130"/>
            <a:ext cx="3772986" cy="4914070"/>
            <a:chOff x="7538624" y="1064130"/>
            <a:chExt cx="3772986" cy="4914070"/>
          </a:xfrm>
        </p:grpSpPr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0A25DBDC-2D3F-49CE-AA47-5E419D538FAD}"/>
                </a:ext>
              </a:extLst>
            </p:cNvPr>
            <p:cNvSpPr/>
            <p:nvPr/>
          </p:nvSpPr>
          <p:spPr>
            <a:xfrm rot="-5394600">
              <a:off x="6971037" y="1638524"/>
              <a:ext cx="4908161" cy="3765281"/>
            </a:xfrm>
            <a:custGeom>
              <a:avLst/>
              <a:gdLst>
                <a:gd name="connsiteX0" fmla="*/ 4908162 w 4908161"/>
                <a:gd name="connsiteY0" fmla="*/ 1882641 h 3765281"/>
                <a:gd name="connsiteX1" fmla="*/ 2454081 w 4908161"/>
                <a:gd name="connsiteY1" fmla="*/ 3765282 h 3765281"/>
                <a:gd name="connsiteX2" fmla="*/ 0 w 4908161"/>
                <a:gd name="connsiteY2" fmla="*/ 1882641 h 3765281"/>
                <a:gd name="connsiteX3" fmla="*/ 2454081 w 4908161"/>
                <a:gd name="connsiteY3" fmla="*/ 0 h 3765281"/>
                <a:gd name="connsiteX4" fmla="*/ 4908162 w 4908161"/>
                <a:gd name="connsiteY4" fmla="*/ 1882641 h 37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8161" h="3765281">
                  <a:moveTo>
                    <a:pt x="4908162" y="1882641"/>
                  </a:moveTo>
                  <a:cubicBezTo>
                    <a:pt x="4908162" y="2922395"/>
                    <a:pt x="3809433" y="3765282"/>
                    <a:pt x="2454081" y="3765282"/>
                  </a:cubicBezTo>
                  <a:cubicBezTo>
                    <a:pt x="1098730" y="3765282"/>
                    <a:pt x="0" y="2922395"/>
                    <a:pt x="0" y="1882641"/>
                  </a:cubicBezTo>
                  <a:cubicBezTo>
                    <a:pt x="0" y="842887"/>
                    <a:pt x="1098730" y="0"/>
                    <a:pt x="2454081" y="0"/>
                  </a:cubicBezTo>
                  <a:cubicBezTo>
                    <a:pt x="3809433" y="0"/>
                    <a:pt x="4908162" y="842887"/>
                    <a:pt x="4908162" y="188264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6BFA33D9-F333-446F-A94A-497F88BC6ED8}"/>
                </a:ext>
              </a:extLst>
            </p:cNvPr>
            <p:cNvSpPr/>
            <p:nvPr/>
          </p:nvSpPr>
          <p:spPr>
            <a:xfrm rot="-5394600">
              <a:off x="6971037" y="1638524"/>
              <a:ext cx="4908161" cy="3765281"/>
            </a:xfrm>
            <a:custGeom>
              <a:avLst/>
              <a:gdLst>
                <a:gd name="connsiteX0" fmla="*/ 4908162 w 4908161"/>
                <a:gd name="connsiteY0" fmla="*/ 1882641 h 3765281"/>
                <a:gd name="connsiteX1" fmla="*/ 2454081 w 4908161"/>
                <a:gd name="connsiteY1" fmla="*/ 3765282 h 3765281"/>
                <a:gd name="connsiteX2" fmla="*/ 0 w 4908161"/>
                <a:gd name="connsiteY2" fmla="*/ 1882641 h 3765281"/>
                <a:gd name="connsiteX3" fmla="*/ 2454081 w 4908161"/>
                <a:gd name="connsiteY3" fmla="*/ 0 h 3765281"/>
                <a:gd name="connsiteX4" fmla="*/ 4908162 w 4908161"/>
                <a:gd name="connsiteY4" fmla="*/ 1882641 h 37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8161" h="3765281">
                  <a:moveTo>
                    <a:pt x="4908162" y="1882641"/>
                  </a:moveTo>
                  <a:cubicBezTo>
                    <a:pt x="4908162" y="2922395"/>
                    <a:pt x="3809433" y="3765282"/>
                    <a:pt x="2454081" y="3765282"/>
                  </a:cubicBezTo>
                  <a:cubicBezTo>
                    <a:pt x="1098730" y="3765282"/>
                    <a:pt x="0" y="2922395"/>
                    <a:pt x="0" y="1882641"/>
                  </a:cubicBezTo>
                  <a:cubicBezTo>
                    <a:pt x="0" y="842887"/>
                    <a:pt x="1098730" y="0"/>
                    <a:pt x="2454081" y="0"/>
                  </a:cubicBezTo>
                  <a:cubicBezTo>
                    <a:pt x="3809433" y="0"/>
                    <a:pt x="4908162" y="842887"/>
                    <a:pt x="4908162" y="188264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3" name="Gráfico 197">
            <a:extLst>
              <a:ext uri="{FF2B5EF4-FFF2-40B4-BE49-F238E27FC236}">
                <a16:creationId xmlns:a16="http://schemas.microsoft.com/office/drawing/2014/main" id="{35643CE7-5737-45C0-8286-81DB06B8ECC7}"/>
              </a:ext>
            </a:extLst>
          </p:cNvPr>
          <p:cNvGrpSpPr/>
          <p:nvPr/>
        </p:nvGrpSpPr>
        <p:grpSpPr>
          <a:xfrm>
            <a:off x="8038004" y="1714383"/>
            <a:ext cx="2774227" cy="3613564"/>
            <a:chOff x="8038004" y="1714383"/>
            <a:chExt cx="2774227" cy="3613564"/>
          </a:xfrm>
        </p:grpSpPr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1335D861-7784-4D01-A550-A6759B2222FE}"/>
                </a:ext>
              </a:extLst>
            </p:cNvPr>
            <p:cNvSpPr/>
            <p:nvPr/>
          </p:nvSpPr>
          <p:spPr>
            <a:xfrm rot="-5394600">
              <a:off x="7620508" y="2136884"/>
              <a:ext cx="3609219" cy="2768561"/>
            </a:xfrm>
            <a:custGeom>
              <a:avLst/>
              <a:gdLst>
                <a:gd name="connsiteX0" fmla="*/ 3609220 w 3609219"/>
                <a:gd name="connsiteY0" fmla="*/ 1384281 h 2768561"/>
                <a:gd name="connsiteX1" fmla="*/ 1804610 w 3609219"/>
                <a:gd name="connsiteY1" fmla="*/ 2768562 h 2768561"/>
                <a:gd name="connsiteX2" fmla="*/ 0 w 3609219"/>
                <a:gd name="connsiteY2" fmla="*/ 1384281 h 2768561"/>
                <a:gd name="connsiteX3" fmla="*/ 1804610 w 3609219"/>
                <a:gd name="connsiteY3" fmla="*/ 0 h 2768561"/>
                <a:gd name="connsiteX4" fmla="*/ 3609220 w 3609219"/>
                <a:gd name="connsiteY4" fmla="*/ 1384281 h 276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219" h="2768561">
                  <a:moveTo>
                    <a:pt x="3609220" y="1384281"/>
                  </a:moveTo>
                  <a:cubicBezTo>
                    <a:pt x="3609220" y="2148798"/>
                    <a:pt x="2801269" y="2768562"/>
                    <a:pt x="1804610" y="2768562"/>
                  </a:cubicBezTo>
                  <a:cubicBezTo>
                    <a:pt x="807951" y="2768562"/>
                    <a:pt x="0" y="2148798"/>
                    <a:pt x="0" y="1384281"/>
                  </a:cubicBezTo>
                  <a:cubicBezTo>
                    <a:pt x="0" y="619764"/>
                    <a:pt x="807951" y="0"/>
                    <a:pt x="1804610" y="0"/>
                  </a:cubicBezTo>
                  <a:cubicBezTo>
                    <a:pt x="2801269" y="0"/>
                    <a:pt x="3609220" y="619764"/>
                    <a:pt x="3609220" y="138428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106039B4-A67E-4C13-852A-43EBCA65A44F}"/>
                </a:ext>
              </a:extLst>
            </p:cNvPr>
            <p:cNvSpPr/>
            <p:nvPr/>
          </p:nvSpPr>
          <p:spPr>
            <a:xfrm rot="-5394600">
              <a:off x="7620508" y="2136884"/>
              <a:ext cx="3609219" cy="2768561"/>
            </a:xfrm>
            <a:custGeom>
              <a:avLst/>
              <a:gdLst>
                <a:gd name="connsiteX0" fmla="*/ 3609220 w 3609219"/>
                <a:gd name="connsiteY0" fmla="*/ 1384281 h 2768561"/>
                <a:gd name="connsiteX1" fmla="*/ 1804610 w 3609219"/>
                <a:gd name="connsiteY1" fmla="*/ 2768562 h 2768561"/>
                <a:gd name="connsiteX2" fmla="*/ 0 w 3609219"/>
                <a:gd name="connsiteY2" fmla="*/ 1384281 h 2768561"/>
                <a:gd name="connsiteX3" fmla="*/ 1804610 w 3609219"/>
                <a:gd name="connsiteY3" fmla="*/ 0 h 2768561"/>
                <a:gd name="connsiteX4" fmla="*/ 3609220 w 3609219"/>
                <a:gd name="connsiteY4" fmla="*/ 1384281 h 276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219" h="2768561">
                  <a:moveTo>
                    <a:pt x="3609220" y="1384281"/>
                  </a:moveTo>
                  <a:cubicBezTo>
                    <a:pt x="3609220" y="2148798"/>
                    <a:pt x="2801269" y="2768562"/>
                    <a:pt x="1804610" y="2768562"/>
                  </a:cubicBezTo>
                  <a:cubicBezTo>
                    <a:pt x="807951" y="2768562"/>
                    <a:pt x="0" y="2148798"/>
                    <a:pt x="0" y="1384281"/>
                  </a:cubicBezTo>
                  <a:cubicBezTo>
                    <a:pt x="0" y="619764"/>
                    <a:pt x="807951" y="0"/>
                    <a:pt x="1804610" y="0"/>
                  </a:cubicBezTo>
                  <a:cubicBezTo>
                    <a:pt x="2801269" y="0"/>
                    <a:pt x="3609220" y="619764"/>
                    <a:pt x="3609220" y="138428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6" name="Gráfico 197">
            <a:extLst>
              <a:ext uri="{FF2B5EF4-FFF2-40B4-BE49-F238E27FC236}">
                <a16:creationId xmlns:a16="http://schemas.microsoft.com/office/drawing/2014/main" id="{D577B2A1-D942-477F-A2E0-91E9DF3672CB}"/>
              </a:ext>
            </a:extLst>
          </p:cNvPr>
          <p:cNvGrpSpPr/>
          <p:nvPr/>
        </p:nvGrpSpPr>
        <p:grpSpPr>
          <a:xfrm>
            <a:off x="8464154" y="2269753"/>
            <a:ext cx="1921926" cy="2502824"/>
            <a:chOff x="8464154" y="2269753"/>
            <a:chExt cx="1921926" cy="2502824"/>
          </a:xfrm>
        </p:grpSpPr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E798DEFB-237D-4A89-A4B1-ACDD09694786}"/>
                </a:ext>
              </a:extLst>
            </p:cNvPr>
            <p:cNvSpPr/>
            <p:nvPr/>
          </p:nvSpPr>
          <p:spPr>
            <a:xfrm rot="-5394600">
              <a:off x="8175210" y="2562164"/>
              <a:ext cx="2499815" cy="1918002"/>
            </a:xfrm>
            <a:custGeom>
              <a:avLst/>
              <a:gdLst>
                <a:gd name="connsiteX0" fmla="*/ 2499815 w 2499815"/>
                <a:gd name="connsiteY0" fmla="*/ 959001 h 1918002"/>
                <a:gd name="connsiteX1" fmla="*/ 1249908 w 2499815"/>
                <a:gd name="connsiteY1" fmla="*/ 1918002 h 1918002"/>
                <a:gd name="connsiteX2" fmla="*/ 0 w 2499815"/>
                <a:gd name="connsiteY2" fmla="*/ 959001 h 1918002"/>
                <a:gd name="connsiteX3" fmla="*/ 1249908 w 2499815"/>
                <a:gd name="connsiteY3" fmla="*/ 0 h 1918002"/>
                <a:gd name="connsiteX4" fmla="*/ 2499815 w 2499815"/>
                <a:gd name="connsiteY4" fmla="*/ 959001 h 19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9815" h="1918002">
                  <a:moveTo>
                    <a:pt x="2499815" y="959001"/>
                  </a:moveTo>
                  <a:cubicBezTo>
                    <a:pt x="2499815" y="1488643"/>
                    <a:pt x="1940212" y="1918002"/>
                    <a:pt x="1249908" y="1918002"/>
                  </a:cubicBezTo>
                  <a:cubicBezTo>
                    <a:pt x="559603" y="1918002"/>
                    <a:pt x="0" y="1488643"/>
                    <a:pt x="0" y="959001"/>
                  </a:cubicBezTo>
                  <a:cubicBezTo>
                    <a:pt x="0" y="429359"/>
                    <a:pt x="559603" y="0"/>
                    <a:pt x="1249908" y="0"/>
                  </a:cubicBezTo>
                  <a:cubicBezTo>
                    <a:pt x="1940212" y="0"/>
                    <a:pt x="2499815" y="429359"/>
                    <a:pt x="2499815" y="95900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2A658C7B-682E-48A6-9D90-AB91F4F9C249}"/>
                </a:ext>
              </a:extLst>
            </p:cNvPr>
            <p:cNvSpPr/>
            <p:nvPr/>
          </p:nvSpPr>
          <p:spPr>
            <a:xfrm rot="-5394600">
              <a:off x="8175210" y="2562164"/>
              <a:ext cx="2499815" cy="1918002"/>
            </a:xfrm>
            <a:custGeom>
              <a:avLst/>
              <a:gdLst>
                <a:gd name="connsiteX0" fmla="*/ 2499815 w 2499815"/>
                <a:gd name="connsiteY0" fmla="*/ 959001 h 1918002"/>
                <a:gd name="connsiteX1" fmla="*/ 1249908 w 2499815"/>
                <a:gd name="connsiteY1" fmla="*/ 1918002 h 1918002"/>
                <a:gd name="connsiteX2" fmla="*/ 0 w 2499815"/>
                <a:gd name="connsiteY2" fmla="*/ 959001 h 1918002"/>
                <a:gd name="connsiteX3" fmla="*/ 1249908 w 2499815"/>
                <a:gd name="connsiteY3" fmla="*/ 0 h 1918002"/>
                <a:gd name="connsiteX4" fmla="*/ 2499815 w 2499815"/>
                <a:gd name="connsiteY4" fmla="*/ 959001 h 19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9815" h="1918002">
                  <a:moveTo>
                    <a:pt x="2499815" y="959001"/>
                  </a:moveTo>
                  <a:cubicBezTo>
                    <a:pt x="2499815" y="1488643"/>
                    <a:pt x="1940212" y="1918002"/>
                    <a:pt x="1249908" y="1918002"/>
                  </a:cubicBezTo>
                  <a:cubicBezTo>
                    <a:pt x="559603" y="1918002"/>
                    <a:pt x="0" y="1488643"/>
                    <a:pt x="0" y="959001"/>
                  </a:cubicBezTo>
                  <a:cubicBezTo>
                    <a:pt x="0" y="429359"/>
                    <a:pt x="559603" y="0"/>
                    <a:pt x="1249908" y="0"/>
                  </a:cubicBezTo>
                  <a:cubicBezTo>
                    <a:pt x="1940212" y="0"/>
                    <a:pt x="2499815" y="429359"/>
                    <a:pt x="2499815" y="95900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9" name="Gráfico 197">
            <a:extLst>
              <a:ext uri="{FF2B5EF4-FFF2-40B4-BE49-F238E27FC236}">
                <a16:creationId xmlns:a16="http://schemas.microsoft.com/office/drawing/2014/main" id="{35663876-131A-4CCC-B165-C6D94C445D22}"/>
              </a:ext>
            </a:extLst>
          </p:cNvPr>
          <p:cNvGrpSpPr/>
          <p:nvPr/>
        </p:nvGrpSpPr>
        <p:grpSpPr>
          <a:xfrm>
            <a:off x="8995425" y="2961782"/>
            <a:ext cx="859385" cy="1118766"/>
            <a:chOff x="8995425" y="2961782"/>
            <a:chExt cx="859385" cy="1118766"/>
          </a:xfrm>
        </p:grpSpPr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348C8DA4-C5E4-4647-BE97-5ED20C203591}"/>
                </a:ext>
              </a:extLst>
            </p:cNvPr>
            <p:cNvSpPr/>
            <p:nvPr/>
          </p:nvSpPr>
          <p:spPr>
            <a:xfrm rot="-5394600">
              <a:off x="8866407" y="3092349"/>
              <a:ext cx="1117420" cy="857631"/>
            </a:xfrm>
            <a:custGeom>
              <a:avLst/>
              <a:gdLst>
                <a:gd name="connsiteX0" fmla="*/ 1117420 w 1117420"/>
                <a:gd name="connsiteY0" fmla="*/ 428816 h 857631"/>
                <a:gd name="connsiteX1" fmla="*/ 558710 w 1117420"/>
                <a:gd name="connsiteY1" fmla="*/ 857632 h 857631"/>
                <a:gd name="connsiteX2" fmla="*/ 0 w 1117420"/>
                <a:gd name="connsiteY2" fmla="*/ 428816 h 857631"/>
                <a:gd name="connsiteX3" fmla="*/ 558710 w 1117420"/>
                <a:gd name="connsiteY3" fmla="*/ 0 h 857631"/>
                <a:gd name="connsiteX4" fmla="*/ 1117420 w 1117420"/>
                <a:gd name="connsiteY4" fmla="*/ 428816 h 8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20" h="857631">
                  <a:moveTo>
                    <a:pt x="1117420" y="428816"/>
                  </a:moveTo>
                  <a:cubicBezTo>
                    <a:pt x="1117420" y="665644"/>
                    <a:pt x="867277" y="857632"/>
                    <a:pt x="558710" y="857632"/>
                  </a:cubicBezTo>
                  <a:cubicBezTo>
                    <a:pt x="250143" y="857632"/>
                    <a:pt x="0" y="665644"/>
                    <a:pt x="0" y="428816"/>
                  </a:cubicBezTo>
                  <a:cubicBezTo>
                    <a:pt x="0" y="191987"/>
                    <a:pt x="250143" y="0"/>
                    <a:pt x="558710" y="0"/>
                  </a:cubicBezTo>
                  <a:cubicBezTo>
                    <a:pt x="867277" y="0"/>
                    <a:pt x="1117420" y="191987"/>
                    <a:pt x="1117420" y="428816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DE023943-52B9-4A8C-831B-A09607E9A38A}"/>
                </a:ext>
              </a:extLst>
            </p:cNvPr>
            <p:cNvSpPr/>
            <p:nvPr/>
          </p:nvSpPr>
          <p:spPr>
            <a:xfrm rot="-5394600">
              <a:off x="8866407" y="3092349"/>
              <a:ext cx="1117420" cy="857631"/>
            </a:xfrm>
            <a:custGeom>
              <a:avLst/>
              <a:gdLst>
                <a:gd name="connsiteX0" fmla="*/ 1117420 w 1117420"/>
                <a:gd name="connsiteY0" fmla="*/ 428816 h 857631"/>
                <a:gd name="connsiteX1" fmla="*/ 558710 w 1117420"/>
                <a:gd name="connsiteY1" fmla="*/ 857632 h 857631"/>
                <a:gd name="connsiteX2" fmla="*/ 0 w 1117420"/>
                <a:gd name="connsiteY2" fmla="*/ 428816 h 857631"/>
                <a:gd name="connsiteX3" fmla="*/ 558710 w 1117420"/>
                <a:gd name="connsiteY3" fmla="*/ 0 h 857631"/>
                <a:gd name="connsiteX4" fmla="*/ 1117420 w 1117420"/>
                <a:gd name="connsiteY4" fmla="*/ 428816 h 8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20" h="857631">
                  <a:moveTo>
                    <a:pt x="1117420" y="428816"/>
                  </a:moveTo>
                  <a:cubicBezTo>
                    <a:pt x="1117420" y="665644"/>
                    <a:pt x="867277" y="857632"/>
                    <a:pt x="558710" y="857632"/>
                  </a:cubicBezTo>
                  <a:cubicBezTo>
                    <a:pt x="250143" y="857632"/>
                    <a:pt x="0" y="665644"/>
                    <a:pt x="0" y="428816"/>
                  </a:cubicBezTo>
                  <a:cubicBezTo>
                    <a:pt x="0" y="191987"/>
                    <a:pt x="250143" y="0"/>
                    <a:pt x="558710" y="0"/>
                  </a:cubicBezTo>
                  <a:cubicBezTo>
                    <a:pt x="867277" y="0"/>
                    <a:pt x="1117420" y="191987"/>
                    <a:pt x="1117420" y="428816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5" name="Gráfico 197">
            <a:extLst>
              <a:ext uri="{FF2B5EF4-FFF2-40B4-BE49-F238E27FC236}">
                <a16:creationId xmlns:a16="http://schemas.microsoft.com/office/drawing/2014/main" id="{B9680D49-ABAD-4E99-A8A0-011433B98189}"/>
              </a:ext>
            </a:extLst>
          </p:cNvPr>
          <p:cNvGrpSpPr/>
          <p:nvPr/>
        </p:nvGrpSpPr>
        <p:grpSpPr>
          <a:xfrm>
            <a:off x="9002424" y="3961042"/>
            <a:ext cx="397462" cy="139559"/>
            <a:chOff x="9130590" y="3458215"/>
            <a:chExt cx="397462" cy="139559"/>
          </a:xfrm>
        </p:grpSpPr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1E805834-6278-4BE1-B2D6-54ADB63035FF}"/>
                </a:ext>
              </a:extLst>
            </p:cNvPr>
            <p:cNvSpPr/>
            <p:nvPr/>
          </p:nvSpPr>
          <p:spPr>
            <a:xfrm>
              <a:off x="9185518" y="3458215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4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4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7" name="Forma libre: forma 66">
              <a:extLst>
                <a:ext uri="{FF2B5EF4-FFF2-40B4-BE49-F238E27FC236}">
                  <a16:creationId xmlns:a16="http://schemas.microsoft.com/office/drawing/2014/main" id="{4C5973CD-E8B4-4630-BD4B-152F90AB7535}"/>
                </a:ext>
              </a:extLst>
            </p:cNvPr>
            <p:cNvSpPr/>
            <p:nvPr/>
          </p:nvSpPr>
          <p:spPr>
            <a:xfrm>
              <a:off x="9184339" y="3458215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68" name="Gráfico 197">
              <a:extLst>
                <a:ext uri="{FF2B5EF4-FFF2-40B4-BE49-F238E27FC236}">
                  <a16:creationId xmlns:a16="http://schemas.microsoft.com/office/drawing/2014/main" id="{0EC19454-6982-4C6C-8F1A-ABA8533B4C2A}"/>
                </a:ext>
              </a:extLst>
            </p:cNvPr>
            <p:cNvGrpSpPr/>
            <p:nvPr/>
          </p:nvGrpSpPr>
          <p:grpSpPr>
            <a:xfrm>
              <a:off x="9130590" y="3458215"/>
              <a:ext cx="107262" cy="139559"/>
              <a:chOff x="9130590" y="3458215"/>
              <a:chExt cx="107262" cy="139559"/>
            </a:xfrm>
          </p:grpSpPr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0D9FD72A-4619-4AF9-9F45-8B2A1D65944C}"/>
                  </a:ext>
                </a:extLst>
              </p:cNvPr>
              <p:cNvSpPr/>
              <p:nvPr/>
            </p:nvSpPr>
            <p:spPr>
              <a:xfrm>
                <a:off x="9130590" y="345821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3C41E012-ED58-4B27-9DA4-295139D3DA66}"/>
                  </a:ext>
                </a:extLst>
              </p:cNvPr>
              <p:cNvSpPr/>
              <p:nvPr/>
            </p:nvSpPr>
            <p:spPr>
              <a:xfrm>
                <a:off x="9130590" y="345821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71" name="Gráfico 197">
            <a:extLst>
              <a:ext uri="{FF2B5EF4-FFF2-40B4-BE49-F238E27FC236}">
                <a16:creationId xmlns:a16="http://schemas.microsoft.com/office/drawing/2014/main" id="{59077893-F763-4BCF-AB2E-2FDD9F316C44}"/>
              </a:ext>
            </a:extLst>
          </p:cNvPr>
          <p:cNvGrpSpPr/>
          <p:nvPr/>
        </p:nvGrpSpPr>
        <p:grpSpPr>
          <a:xfrm>
            <a:off x="8608027" y="3873581"/>
            <a:ext cx="669037" cy="314244"/>
            <a:chOff x="8736193" y="3370754"/>
            <a:chExt cx="669037" cy="314244"/>
          </a:xfrm>
        </p:grpSpPr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173F3B64-36E1-427F-B496-810F85093F5B}"/>
                </a:ext>
              </a:extLst>
            </p:cNvPr>
            <p:cNvSpPr/>
            <p:nvPr/>
          </p:nvSpPr>
          <p:spPr>
            <a:xfrm>
              <a:off x="8736193" y="3370754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3" y="314009"/>
                    <a:pt x="669037" y="243758"/>
                    <a:pt x="669037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B061C3BB-D05E-480F-98AE-3011E174E2A0}"/>
                </a:ext>
              </a:extLst>
            </p:cNvPr>
            <p:cNvSpPr/>
            <p:nvPr/>
          </p:nvSpPr>
          <p:spPr>
            <a:xfrm>
              <a:off x="8736193" y="3370754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3" y="314009"/>
                    <a:pt x="669037" y="243758"/>
                    <a:pt x="669037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4" name="Gráfico 197">
            <a:extLst>
              <a:ext uri="{FF2B5EF4-FFF2-40B4-BE49-F238E27FC236}">
                <a16:creationId xmlns:a16="http://schemas.microsoft.com/office/drawing/2014/main" id="{E2B29A68-46E1-443F-BCC1-8356C458C47A}"/>
              </a:ext>
            </a:extLst>
          </p:cNvPr>
          <p:cNvGrpSpPr/>
          <p:nvPr/>
        </p:nvGrpSpPr>
        <p:grpSpPr>
          <a:xfrm>
            <a:off x="8487797" y="3872638"/>
            <a:ext cx="240930" cy="314244"/>
            <a:chOff x="8615963" y="3369811"/>
            <a:chExt cx="240930" cy="314244"/>
          </a:xfrm>
        </p:grpSpPr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D374E93B-990F-4358-9DBF-C47C7756C614}"/>
                </a:ext>
              </a:extLst>
            </p:cNvPr>
            <p:cNvSpPr/>
            <p:nvPr/>
          </p:nvSpPr>
          <p:spPr>
            <a:xfrm>
              <a:off x="8615963" y="3369811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: forma 75">
              <a:extLst>
                <a:ext uri="{FF2B5EF4-FFF2-40B4-BE49-F238E27FC236}">
                  <a16:creationId xmlns:a16="http://schemas.microsoft.com/office/drawing/2014/main" id="{FE87B9C0-C678-4107-8BAA-5DA75FA02FC4}"/>
                </a:ext>
              </a:extLst>
            </p:cNvPr>
            <p:cNvSpPr/>
            <p:nvPr/>
          </p:nvSpPr>
          <p:spPr>
            <a:xfrm>
              <a:off x="8615963" y="3369811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7" name="Gráfico 197">
            <a:extLst>
              <a:ext uri="{FF2B5EF4-FFF2-40B4-BE49-F238E27FC236}">
                <a16:creationId xmlns:a16="http://schemas.microsoft.com/office/drawing/2014/main" id="{7EAC6C1E-9FE6-4261-B281-EFCFBFBF1FB6}"/>
              </a:ext>
            </a:extLst>
          </p:cNvPr>
          <p:cNvGrpSpPr/>
          <p:nvPr/>
        </p:nvGrpSpPr>
        <p:grpSpPr>
          <a:xfrm>
            <a:off x="7623366" y="3874973"/>
            <a:ext cx="1024265" cy="323195"/>
            <a:chOff x="7751532" y="3372146"/>
            <a:chExt cx="1024265" cy="323195"/>
          </a:xfrm>
        </p:grpSpPr>
        <p:grpSp>
          <p:nvGrpSpPr>
            <p:cNvPr id="78" name="Gráfico 197">
              <a:extLst>
                <a:ext uri="{FF2B5EF4-FFF2-40B4-BE49-F238E27FC236}">
                  <a16:creationId xmlns:a16="http://schemas.microsoft.com/office/drawing/2014/main" id="{1E26E996-B469-43C5-9D5D-71EC8642D758}"/>
                </a:ext>
              </a:extLst>
            </p:cNvPr>
            <p:cNvGrpSpPr/>
            <p:nvPr/>
          </p:nvGrpSpPr>
          <p:grpSpPr>
            <a:xfrm>
              <a:off x="7835892" y="3458215"/>
              <a:ext cx="939905" cy="139559"/>
              <a:chOff x="7835892" y="3458215"/>
              <a:chExt cx="939905" cy="139559"/>
            </a:xfrm>
          </p:grpSpPr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57E5A377-B6E9-40B8-992E-A5F96EACB08F}"/>
                  </a:ext>
                </a:extLst>
              </p:cNvPr>
              <p:cNvSpPr/>
              <p:nvPr/>
            </p:nvSpPr>
            <p:spPr>
              <a:xfrm>
                <a:off x="7890820" y="345821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973BEE68-C549-41D5-8DC3-2D9230FCCC40}"/>
                  </a:ext>
                </a:extLst>
              </p:cNvPr>
              <p:cNvSpPr/>
              <p:nvPr/>
            </p:nvSpPr>
            <p:spPr>
              <a:xfrm>
                <a:off x="7889641" y="3458215"/>
                <a:ext cx="886156" cy="139559"/>
              </a:xfrm>
              <a:custGeom>
                <a:avLst/>
                <a:gdLst>
                  <a:gd name="connsiteX0" fmla="*/ 886156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6" y="69780"/>
                    </a:moveTo>
                    <a:cubicBezTo>
                      <a:pt x="886156" y="31354"/>
                      <a:pt x="862346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81" name="Gráfico 197">
                <a:extLst>
                  <a:ext uri="{FF2B5EF4-FFF2-40B4-BE49-F238E27FC236}">
                    <a16:creationId xmlns:a16="http://schemas.microsoft.com/office/drawing/2014/main" id="{3089D20A-883A-4506-B729-900BB6D81005}"/>
                  </a:ext>
                </a:extLst>
              </p:cNvPr>
              <p:cNvGrpSpPr/>
              <p:nvPr/>
            </p:nvGrpSpPr>
            <p:grpSpPr>
              <a:xfrm>
                <a:off x="7835892" y="3458215"/>
                <a:ext cx="107262" cy="139559"/>
                <a:chOff x="7835892" y="3458215"/>
                <a:chExt cx="107262" cy="139559"/>
              </a:xfrm>
            </p:grpSpPr>
            <p:sp>
              <p:nvSpPr>
                <p:cNvPr id="82" name="Forma libre: forma 81">
                  <a:extLst>
                    <a:ext uri="{FF2B5EF4-FFF2-40B4-BE49-F238E27FC236}">
                      <a16:creationId xmlns:a16="http://schemas.microsoft.com/office/drawing/2014/main" id="{6E2CDDD1-B62C-44A2-A420-010F97A0A51C}"/>
                    </a:ext>
                  </a:extLst>
                </p:cNvPr>
                <p:cNvSpPr/>
                <p:nvPr/>
              </p:nvSpPr>
              <p:spPr>
                <a:xfrm>
                  <a:off x="7835892" y="3458215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3" name="Forma libre: forma 82">
                  <a:extLst>
                    <a:ext uri="{FF2B5EF4-FFF2-40B4-BE49-F238E27FC236}">
                      <a16:creationId xmlns:a16="http://schemas.microsoft.com/office/drawing/2014/main" id="{8B838F6B-22B0-4B54-BD22-530E01D025C2}"/>
                    </a:ext>
                  </a:extLst>
                </p:cNvPr>
                <p:cNvSpPr/>
                <p:nvPr/>
              </p:nvSpPr>
              <p:spPr>
                <a:xfrm>
                  <a:off x="7835892" y="3458215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84" name="Gráfico 197">
              <a:extLst>
                <a:ext uri="{FF2B5EF4-FFF2-40B4-BE49-F238E27FC236}">
                  <a16:creationId xmlns:a16="http://schemas.microsoft.com/office/drawing/2014/main" id="{06834D8C-414C-4187-A3CD-2E91A8C60D00}"/>
                </a:ext>
              </a:extLst>
            </p:cNvPr>
            <p:cNvGrpSpPr/>
            <p:nvPr/>
          </p:nvGrpSpPr>
          <p:grpSpPr>
            <a:xfrm>
              <a:off x="7751532" y="3372146"/>
              <a:ext cx="334731" cy="323195"/>
              <a:chOff x="7751532" y="3372146"/>
              <a:chExt cx="334731" cy="323195"/>
            </a:xfrm>
          </p:grpSpPr>
          <p:grpSp>
            <p:nvGrpSpPr>
              <p:cNvPr id="85" name="Gráfico 197">
                <a:extLst>
                  <a:ext uri="{FF2B5EF4-FFF2-40B4-BE49-F238E27FC236}">
                    <a16:creationId xmlns:a16="http://schemas.microsoft.com/office/drawing/2014/main" id="{EF64D1A5-977B-4B10-B30C-882195CD1B7B}"/>
                  </a:ext>
                </a:extLst>
              </p:cNvPr>
              <p:cNvGrpSpPr/>
              <p:nvPr/>
            </p:nvGrpSpPr>
            <p:grpSpPr>
              <a:xfrm>
                <a:off x="7760418" y="3372146"/>
                <a:ext cx="313809" cy="139288"/>
                <a:chOff x="7760418" y="3372146"/>
                <a:chExt cx="313809" cy="139288"/>
              </a:xfrm>
            </p:grpSpPr>
            <p:sp>
              <p:nvSpPr>
                <p:cNvPr id="86" name="Forma libre: forma 85">
                  <a:extLst>
                    <a:ext uri="{FF2B5EF4-FFF2-40B4-BE49-F238E27FC236}">
                      <a16:creationId xmlns:a16="http://schemas.microsoft.com/office/drawing/2014/main" id="{19364069-4D04-4029-9168-33F77B7E3459}"/>
                    </a:ext>
                  </a:extLst>
                </p:cNvPr>
                <p:cNvSpPr/>
                <p:nvPr/>
              </p:nvSpPr>
              <p:spPr>
                <a:xfrm>
                  <a:off x="7760418" y="3372146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7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7" name="Forma libre: forma 86">
                  <a:extLst>
                    <a:ext uri="{FF2B5EF4-FFF2-40B4-BE49-F238E27FC236}">
                      <a16:creationId xmlns:a16="http://schemas.microsoft.com/office/drawing/2014/main" id="{A35FFDA3-8C2E-4D02-9D36-6612CAB0C204}"/>
                    </a:ext>
                  </a:extLst>
                </p:cNvPr>
                <p:cNvSpPr/>
                <p:nvPr/>
              </p:nvSpPr>
              <p:spPr>
                <a:xfrm>
                  <a:off x="7760418" y="3372146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7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88" name="Gráfico 197">
                <a:extLst>
                  <a:ext uri="{FF2B5EF4-FFF2-40B4-BE49-F238E27FC236}">
                    <a16:creationId xmlns:a16="http://schemas.microsoft.com/office/drawing/2014/main" id="{7E73739F-9E34-4179-9C71-BDD6BE6AFF91}"/>
                  </a:ext>
                </a:extLst>
              </p:cNvPr>
              <p:cNvGrpSpPr/>
              <p:nvPr/>
            </p:nvGrpSpPr>
            <p:grpSpPr>
              <a:xfrm>
                <a:off x="7764395" y="3556283"/>
                <a:ext cx="307946" cy="139057"/>
                <a:chOff x="7764395" y="3556283"/>
                <a:chExt cx="307946" cy="139057"/>
              </a:xfrm>
            </p:grpSpPr>
            <p:sp>
              <p:nvSpPr>
                <p:cNvPr id="89" name="Forma libre: forma 88">
                  <a:extLst>
                    <a:ext uri="{FF2B5EF4-FFF2-40B4-BE49-F238E27FC236}">
                      <a16:creationId xmlns:a16="http://schemas.microsoft.com/office/drawing/2014/main" id="{41200D34-00A4-482B-BA56-6D4EB00CCC56}"/>
                    </a:ext>
                  </a:extLst>
                </p:cNvPr>
                <p:cNvSpPr/>
                <p:nvPr/>
              </p:nvSpPr>
              <p:spPr>
                <a:xfrm>
                  <a:off x="7764395" y="3556283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90" name="Forma libre: forma 89">
                  <a:extLst>
                    <a:ext uri="{FF2B5EF4-FFF2-40B4-BE49-F238E27FC236}">
                      <a16:creationId xmlns:a16="http://schemas.microsoft.com/office/drawing/2014/main" id="{A8E99306-0CF2-4575-8E1D-AE32DD3898F4}"/>
                    </a:ext>
                  </a:extLst>
                </p:cNvPr>
                <p:cNvSpPr/>
                <p:nvPr/>
              </p:nvSpPr>
              <p:spPr>
                <a:xfrm>
                  <a:off x="7764395" y="3556283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91" name="Gráfico 197">
                <a:extLst>
                  <a:ext uri="{FF2B5EF4-FFF2-40B4-BE49-F238E27FC236}">
                    <a16:creationId xmlns:a16="http://schemas.microsoft.com/office/drawing/2014/main" id="{A9E78C86-8332-4C56-A15A-98EE19E6E667}"/>
                  </a:ext>
                </a:extLst>
              </p:cNvPr>
              <p:cNvGrpSpPr/>
              <p:nvPr/>
            </p:nvGrpSpPr>
            <p:grpSpPr>
              <a:xfrm>
                <a:off x="7751532" y="3514300"/>
                <a:ext cx="334731" cy="36571"/>
                <a:chOff x="7751532" y="3514300"/>
                <a:chExt cx="334731" cy="36571"/>
              </a:xfrm>
            </p:grpSpPr>
            <p:sp>
              <p:nvSpPr>
                <p:cNvPr id="92" name="Forma libre: forma 91">
                  <a:extLst>
                    <a:ext uri="{FF2B5EF4-FFF2-40B4-BE49-F238E27FC236}">
                      <a16:creationId xmlns:a16="http://schemas.microsoft.com/office/drawing/2014/main" id="{8E7B84D7-5051-4365-AEAB-619159401A44}"/>
                    </a:ext>
                  </a:extLst>
                </p:cNvPr>
                <p:cNvSpPr/>
                <p:nvPr/>
              </p:nvSpPr>
              <p:spPr>
                <a:xfrm>
                  <a:off x="7751532" y="3514300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6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4"/>
                        <a:pt x="290870" y="19823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93" name="Forma libre: forma 92">
                  <a:extLst>
                    <a:ext uri="{FF2B5EF4-FFF2-40B4-BE49-F238E27FC236}">
                      <a16:creationId xmlns:a16="http://schemas.microsoft.com/office/drawing/2014/main" id="{7FFB1372-60C4-4319-851F-DD6E1AC685A7}"/>
                    </a:ext>
                  </a:extLst>
                </p:cNvPr>
                <p:cNvSpPr/>
                <p:nvPr/>
              </p:nvSpPr>
              <p:spPr>
                <a:xfrm>
                  <a:off x="7751532" y="351430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3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95" name="Gráfico 197">
            <a:extLst>
              <a:ext uri="{FF2B5EF4-FFF2-40B4-BE49-F238E27FC236}">
                <a16:creationId xmlns:a16="http://schemas.microsoft.com/office/drawing/2014/main" id="{27A9043D-536F-4750-9925-98932DF9BA27}"/>
              </a:ext>
            </a:extLst>
          </p:cNvPr>
          <p:cNvGrpSpPr/>
          <p:nvPr/>
        </p:nvGrpSpPr>
        <p:grpSpPr>
          <a:xfrm>
            <a:off x="10607282" y="2374034"/>
            <a:ext cx="397698" cy="139559"/>
            <a:chOff x="10607282" y="2374034"/>
            <a:chExt cx="397698" cy="139559"/>
          </a:xfrm>
        </p:grpSpPr>
        <p:sp>
          <p:nvSpPr>
            <p:cNvPr id="96" name="Forma libre: forma 95">
              <a:extLst>
                <a:ext uri="{FF2B5EF4-FFF2-40B4-BE49-F238E27FC236}">
                  <a16:creationId xmlns:a16="http://schemas.microsoft.com/office/drawing/2014/main" id="{20DC1350-9AF7-48D5-9A68-56816E548B46}"/>
                </a:ext>
              </a:extLst>
            </p:cNvPr>
            <p:cNvSpPr/>
            <p:nvPr/>
          </p:nvSpPr>
          <p:spPr>
            <a:xfrm>
              <a:off x="10662446" y="2374034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5" y="139560"/>
                    <a:pt x="0" y="108206"/>
                    <a:pt x="0" y="69780"/>
                  </a:cubicBezTo>
                  <a:cubicBezTo>
                    <a:pt x="0" y="31354"/>
                    <a:pt x="24045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46C40824-9C13-4F4E-A4CB-7E9AAA352259}"/>
                </a:ext>
              </a:extLst>
            </p:cNvPr>
            <p:cNvSpPr/>
            <p:nvPr/>
          </p:nvSpPr>
          <p:spPr>
            <a:xfrm>
              <a:off x="10661267" y="2374034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98" name="Gráfico 197">
              <a:extLst>
                <a:ext uri="{FF2B5EF4-FFF2-40B4-BE49-F238E27FC236}">
                  <a16:creationId xmlns:a16="http://schemas.microsoft.com/office/drawing/2014/main" id="{D6B0593F-284F-4E60-B8DF-7933CE4A52CC}"/>
                </a:ext>
              </a:extLst>
            </p:cNvPr>
            <p:cNvGrpSpPr/>
            <p:nvPr/>
          </p:nvGrpSpPr>
          <p:grpSpPr>
            <a:xfrm>
              <a:off x="10607282" y="2374034"/>
              <a:ext cx="107262" cy="139559"/>
              <a:chOff x="10607282" y="2374034"/>
              <a:chExt cx="107262" cy="139559"/>
            </a:xfrm>
          </p:grpSpPr>
          <p:sp>
            <p:nvSpPr>
              <p:cNvPr id="99" name="Forma libre: forma 98">
                <a:extLst>
                  <a:ext uri="{FF2B5EF4-FFF2-40B4-BE49-F238E27FC236}">
                    <a16:creationId xmlns:a16="http://schemas.microsoft.com/office/drawing/2014/main" id="{A7AED92A-1C92-476D-B5D3-C1FED08483D5}"/>
                  </a:ext>
                </a:extLst>
              </p:cNvPr>
              <p:cNvSpPr/>
              <p:nvPr/>
            </p:nvSpPr>
            <p:spPr>
              <a:xfrm>
                <a:off x="10607282" y="237403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0" name="Forma libre: forma 99">
                <a:extLst>
                  <a:ext uri="{FF2B5EF4-FFF2-40B4-BE49-F238E27FC236}">
                    <a16:creationId xmlns:a16="http://schemas.microsoft.com/office/drawing/2014/main" id="{79666373-DF0E-469D-B5AC-2EBDEB73B38F}"/>
                  </a:ext>
                </a:extLst>
              </p:cNvPr>
              <p:cNvSpPr/>
              <p:nvPr/>
            </p:nvSpPr>
            <p:spPr>
              <a:xfrm>
                <a:off x="10607282" y="237403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01" name="Gráfico 197">
            <a:extLst>
              <a:ext uri="{FF2B5EF4-FFF2-40B4-BE49-F238E27FC236}">
                <a16:creationId xmlns:a16="http://schemas.microsoft.com/office/drawing/2014/main" id="{837EC24B-A41D-44E3-98C2-7B92AD52A54F}"/>
              </a:ext>
            </a:extLst>
          </p:cNvPr>
          <p:cNvGrpSpPr/>
          <p:nvPr/>
        </p:nvGrpSpPr>
        <p:grpSpPr>
          <a:xfrm>
            <a:off x="10212884" y="2286810"/>
            <a:ext cx="669037" cy="314244"/>
            <a:chOff x="10212884" y="2286810"/>
            <a:chExt cx="669037" cy="314244"/>
          </a:xfrm>
        </p:grpSpPr>
        <p:sp>
          <p:nvSpPr>
            <p:cNvPr id="102" name="Forma libre: forma 101">
              <a:extLst>
                <a:ext uri="{FF2B5EF4-FFF2-40B4-BE49-F238E27FC236}">
                  <a16:creationId xmlns:a16="http://schemas.microsoft.com/office/drawing/2014/main" id="{23AF6219-09BB-4A8A-B36E-3A4A3A8CE52F}"/>
                </a:ext>
              </a:extLst>
            </p:cNvPr>
            <p:cNvSpPr/>
            <p:nvPr/>
          </p:nvSpPr>
          <p:spPr>
            <a:xfrm>
              <a:off x="10212884" y="228681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" name="Forma libre: forma 102">
              <a:extLst>
                <a:ext uri="{FF2B5EF4-FFF2-40B4-BE49-F238E27FC236}">
                  <a16:creationId xmlns:a16="http://schemas.microsoft.com/office/drawing/2014/main" id="{8F6D9F1C-C063-4938-A1D0-EEE5AB4631A8}"/>
                </a:ext>
              </a:extLst>
            </p:cNvPr>
            <p:cNvSpPr/>
            <p:nvPr/>
          </p:nvSpPr>
          <p:spPr>
            <a:xfrm>
              <a:off x="10212884" y="228681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4" name="Gráfico 197">
            <a:extLst>
              <a:ext uri="{FF2B5EF4-FFF2-40B4-BE49-F238E27FC236}">
                <a16:creationId xmlns:a16="http://schemas.microsoft.com/office/drawing/2014/main" id="{B4DFE470-D11B-441E-89F0-B5F8C8C7ED71}"/>
              </a:ext>
            </a:extLst>
          </p:cNvPr>
          <p:cNvGrpSpPr/>
          <p:nvPr/>
        </p:nvGrpSpPr>
        <p:grpSpPr>
          <a:xfrm>
            <a:off x="10092655" y="2285867"/>
            <a:ext cx="240930" cy="314244"/>
            <a:chOff x="10092655" y="2285867"/>
            <a:chExt cx="240930" cy="314244"/>
          </a:xfrm>
        </p:grpSpPr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D6E39891-DB5F-4301-9ABE-4D9CB75A8296}"/>
                </a:ext>
              </a:extLst>
            </p:cNvPr>
            <p:cNvSpPr/>
            <p:nvPr/>
          </p:nvSpPr>
          <p:spPr>
            <a:xfrm>
              <a:off x="10092655" y="228586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: forma 105">
              <a:extLst>
                <a:ext uri="{FF2B5EF4-FFF2-40B4-BE49-F238E27FC236}">
                  <a16:creationId xmlns:a16="http://schemas.microsoft.com/office/drawing/2014/main" id="{5E7F7498-AB5C-4EBE-8B61-5AD65374BD48}"/>
                </a:ext>
              </a:extLst>
            </p:cNvPr>
            <p:cNvSpPr/>
            <p:nvPr/>
          </p:nvSpPr>
          <p:spPr>
            <a:xfrm>
              <a:off x="10092655" y="228586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7" name="Gráfico 197">
            <a:extLst>
              <a:ext uri="{FF2B5EF4-FFF2-40B4-BE49-F238E27FC236}">
                <a16:creationId xmlns:a16="http://schemas.microsoft.com/office/drawing/2014/main" id="{5B93DAA3-05EB-4C93-A6D8-49A55CC8BE33}"/>
              </a:ext>
            </a:extLst>
          </p:cNvPr>
          <p:cNvGrpSpPr/>
          <p:nvPr/>
        </p:nvGrpSpPr>
        <p:grpSpPr>
          <a:xfrm>
            <a:off x="9228460" y="2288201"/>
            <a:ext cx="1024265" cy="322959"/>
            <a:chOff x="9228460" y="2288201"/>
            <a:chExt cx="1024265" cy="322959"/>
          </a:xfrm>
        </p:grpSpPr>
        <p:grpSp>
          <p:nvGrpSpPr>
            <p:cNvPr id="108" name="Gráfico 197">
              <a:extLst>
                <a:ext uri="{FF2B5EF4-FFF2-40B4-BE49-F238E27FC236}">
                  <a16:creationId xmlns:a16="http://schemas.microsoft.com/office/drawing/2014/main" id="{609D2E72-8552-4A2B-B567-E08D479C80C5}"/>
                </a:ext>
              </a:extLst>
            </p:cNvPr>
            <p:cNvGrpSpPr/>
            <p:nvPr/>
          </p:nvGrpSpPr>
          <p:grpSpPr>
            <a:xfrm>
              <a:off x="9312819" y="2374034"/>
              <a:ext cx="939905" cy="139559"/>
              <a:chOff x="9312819" y="2374034"/>
              <a:chExt cx="939905" cy="139559"/>
            </a:xfrm>
          </p:grpSpPr>
          <p:sp>
            <p:nvSpPr>
              <p:cNvPr id="109" name="Forma libre: forma 108">
                <a:extLst>
                  <a:ext uri="{FF2B5EF4-FFF2-40B4-BE49-F238E27FC236}">
                    <a16:creationId xmlns:a16="http://schemas.microsoft.com/office/drawing/2014/main" id="{4FF904A0-C236-448D-9CA7-7449EB6690D6}"/>
                  </a:ext>
                </a:extLst>
              </p:cNvPr>
              <p:cNvSpPr/>
              <p:nvPr/>
            </p:nvSpPr>
            <p:spPr>
              <a:xfrm>
                <a:off x="9367747" y="237403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0" name="Forma libre: forma 109">
                <a:extLst>
                  <a:ext uri="{FF2B5EF4-FFF2-40B4-BE49-F238E27FC236}">
                    <a16:creationId xmlns:a16="http://schemas.microsoft.com/office/drawing/2014/main" id="{14EDAA35-7553-4A45-A487-CA946990DB7A}"/>
                  </a:ext>
                </a:extLst>
              </p:cNvPr>
              <p:cNvSpPr/>
              <p:nvPr/>
            </p:nvSpPr>
            <p:spPr>
              <a:xfrm>
                <a:off x="9366568" y="2374034"/>
                <a:ext cx="886156" cy="139559"/>
              </a:xfrm>
              <a:custGeom>
                <a:avLst/>
                <a:gdLst>
                  <a:gd name="connsiteX0" fmla="*/ 886157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7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7" y="69780"/>
                    </a:moveTo>
                    <a:cubicBezTo>
                      <a:pt x="886157" y="31354"/>
                      <a:pt x="862347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7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111" name="Gráfico 197">
                <a:extLst>
                  <a:ext uri="{FF2B5EF4-FFF2-40B4-BE49-F238E27FC236}">
                    <a16:creationId xmlns:a16="http://schemas.microsoft.com/office/drawing/2014/main" id="{E74B131E-5528-46CA-BAD9-EC658D2D4514}"/>
                  </a:ext>
                </a:extLst>
              </p:cNvPr>
              <p:cNvGrpSpPr/>
              <p:nvPr/>
            </p:nvGrpSpPr>
            <p:grpSpPr>
              <a:xfrm>
                <a:off x="9312819" y="2374034"/>
                <a:ext cx="107262" cy="139559"/>
                <a:chOff x="9312819" y="2374034"/>
                <a:chExt cx="107262" cy="139559"/>
              </a:xfrm>
            </p:grpSpPr>
            <p:sp>
              <p:nvSpPr>
                <p:cNvPr id="112" name="Forma libre: forma 111">
                  <a:extLst>
                    <a:ext uri="{FF2B5EF4-FFF2-40B4-BE49-F238E27FC236}">
                      <a16:creationId xmlns:a16="http://schemas.microsoft.com/office/drawing/2014/main" id="{C0818B85-6B25-47D5-8CC6-F8E431D1067F}"/>
                    </a:ext>
                  </a:extLst>
                </p:cNvPr>
                <p:cNvSpPr/>
                <p:nvPr/>
              </p:nvSpPr>
              <p:spPr>
                <a:xfrm>
                  <a:off x="9312819" y="237403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3" name="Forma libre: forma 112">
                  <a:extLst>
                    <a:ext uri="{FF2B5EF4-FFF2-40B4-BE49-F238E27FC236}">
                      <a16:creationId xmlns:a16="http://schemas.microsoft.com/office/drawing/2014/main" id="{D09C52FD-0DCD-4139-9A6F-04DDAB4659C8}"/>
                    </a:ext>
                  </a:extLst>
                </p:cNvPr>
                <p:cNvSpPr/>
                <p:nvPr/>
              </p:nvSpPr>
              <p:spPr>
                <a:xfrm>
                  <a:off x="9312819" y="237403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114" name="Gráfico 197">
              <a:extLst>
                <a:ext uri="{FF2B5EF4-FFF2-40B4-BE49-F238E27FC236}">
                  <a16:creationId xmlns:a16="http://schemas.microsoft.com/office/drawing/2014/main" id="{A3F4609E-2A6C-4A6B-AB77-3976C445786B}"/>
                </a:ext>
              </a:extLst>
            </p:cNvPr>
            <p:cNvGrpSpPr/>
            <p:nvPr/>
          </p:nvGrpSpPr>
          <p:grpSpPr>
            <a:xfrm>
              <a:off x="9228460" y="2288201"/>
              <a:ext cx="334731" cy="322959"/>
              <a:chOff x="9228460" y="2288201"/>
              <a:chExt cx="334731" cy="322959"/>
            </a:xfrm>
          </p:grpSpPr>
          <p:grpSp>
            <p:nvGrpSpPr>
              <p:cNvPr id="115" name="Gráfico 197">
                <a:extLst>
                  <a:ext uri="{FF2B5EF4-FFF2-40B4-BE49-F238E27FC236}">
                    <a16:creationId xmlns:a16="http://schemas.microsoft.com/office/drawing/2014/main" id="{E0B02DF1-1A76-4558-884E-C892F9C8CA75}"/>
                  </a:ext>
                </a:extLst>
              </p:cNvPr>
              <p:cNvGrpSpPr/>
              <p:nvPr/>
            </p:nvGrpSpPr>
            <p:grpSpPr>
              <a:xfrm>
                <a:off x="9237109" y="2288201"/>
                <a:ext cx="313809" cy="139288"/>
                <a:chOff x="9237109" y="2288201"/>
                <a:chExt cx="313809" cy="139288"/>
              </a:xfrm>
            </p:grpSpPr>
            <p:sp>
              <p:nvSpPr>
                <p:cNvPr id="116" name="Forma libre: forma 115">
                  <a:extLst>
                    <a:ext uri="{FF2B5EF4-FFF2-40B4-BE49-F238E27FC236}">
                      <a16:creationId xmlns:a16="http://schemas.microsoft.com/office/drawing/2014/main" id="{F8F1DA6A-5325-4079-B6B2-9B7EE8F466E6}"/>
                    </a:ext>
                  </a:extLst>
                </p:cNvPr>
                <p:cNvSpPr/>
                <p:nvPr/>
              </p:nvSpPr>
              <p:spPr>
                <a:xfrm>
                  <a:off x="9237109" y="228820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7" name="Forma libre: forma 116">
                  <a:extLst>
                    <a:ext uri="{FF2B5EF4-FFF2-40B4-BE49-F238E27FC236}">
                      <a16:creationId xmlns:a16="http://schemas.microsoft.com/office/drawing/2014/main" id="{7B46882C-20CF-4CA8-A661-FADB5DAF2CE9}"/>
                    </a:ext>
                  </a:extLst>
                </p:cNvPr>
                <p:cNvSpPr/>
                <p:nvPr/>
              </p:nvSpPr>
              <p:spPr>
                <a:xfrm>
                  <a:off x="9237109" y="228820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18" name="Gráfico 197">
                <a:extLst>
                  <a:ext uri="{FF2B5EF4-FFF2-40B4-BE49-F238E27FC236}">
                    <a16:creationId xmlns:a16="http://schemas.microsoft.com/office/drawing/2014/main" id="{1BA73253-638F-4AD3-90B4-FCB132FFBCCF}"/>
                  </a:ext>
                </a:extLst>
              </p:cNvPr>
              <p:cNvGrpSpPr/>
              <p:nvPr/>
            </p:nvGrpSpPr>
            <p:grpSpPr>
              <a:xfrm>
                <a:off x="9241322" y="2472103"/>
                <a:ext cx="307946" cy="139057"/>
                <a:chOff x="9241322" y="2472103"/>
                <a:chExt cx="307946" cy="139057"/>
              </a:xfrm>
            </p:grpSpPr>
            <p:sp>
              <p:nvSpPr>
                <p:cNvPr id="119" name="Forma libre: forma 118">
                  <a:extLst>
                    <a:ext uri="{FF2B5EF4-FFF2-40B4-BE49-F238E27FC236}">
                      <a16:creationId xmlns:a16="http://schemas.microsoft.com/office/drawing/2014/main" id="{7DFCCC39-395F-4E3D-A995-14B016FE3800}"/>
                    </a:ext>
                  </a:extLst>
                </p:cNvPr>
                <p:cNvSpPr/>
                <p:nvPr/>
              </p:nvSpPr>
              <p:spPr>
                <a:xfrm>
                  <a:off x="9241322" y="2472103"/>
                  <a:ext cx="307946" cy="139057"/>
                </a:xfrm>
                <a:custGeom>
                  <a:avLst/>
                  <a:gdLst>
                    <a:gd name="connsiteX0" fmla="*/ 98136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1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6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1"/>
                      </a:cubicBezTo>
                      <a:cubicBezTo>
                        <a:pt x="107565" y="146161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0" name="Forma libre: forma 119">
                  <a:extLst>
                    <a:ext uri="{FF2B5EF4-FFF2-40B4-BE49-F238E27FC236}">
                      <a16:creationId xmlns:a16="http://schemas.microsoft.com/office/drawing/2014/main" id="{B995D626-7E5B-46DB-BD65-B7074FC92430}"/>
                    </a:ext>
                  </a:extLst>
                </p:cNvPr>
                <p:cNvSpPr/>
                <p:nvPr/>
              </p:nvSpPr>
              <p:spPr>
                <a:xfrm>
                  <a:off x="9241322" y="2472103"/>
                  <a:ext cx="307946" cy="139057"/>
                </a:xfrm>
                <a:custGeom>
                  <a:avLst/>
                  <a:gdLst>
                    <a:gd name="connsiteX0" fmla="*/ 98136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1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6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1"/>
                      </a:cubicBezTo>
                      <a:cubicBezTo>
                        <a:pt x="107565" y="146161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21" name="Gráfico 197">
                <a:extLst>
                  <a:ext uri="{FF2B5EF4-FFF2-40B4-BE49-F238E27FC236}">
                    <a16:creationId xmlns:a16="http://schemas.microsoft.com/office/drawing/2014/main" id="{D664D24C-D980-4179-9652-A576563A6156}"/>
                  </a:ext>
                </a:extLst>
              </p:cNvPr>
              <p:cNvGrpSpPr/>
              <p:nvPr/>
            </p:nvGrpSpPr>
            <p:grpSpPr>
              <a:xfrm>
                <a:off x="9228460" y="2430120"/>
                <a:ext cx="334731" cy="36571"/>
                <a:chOff x="9228460" y="2430120"/>
                <a:chExt cx="334731" cy="36571"/>
              </a:xfrm>
            </p:grpSpPr>
            <p:sp>
              <p:nvSpPr>
                <p:cNvPr id="122" name="Forma libre: forma 121">
                  <a:extLst>
                    <a:ext uri="{FF2B5EF4-FFF2-40B4-BE49-F238E27FC236}">
                      <a16:creationId xmlns:a16="http://schemas.microsoft.com/office/drawing/2014/main" id="{92F7989A-A13B-4B4B-AA04-3ED2E5377522}"/>
                    </a:ext>
                  </a:extLst>
                </p:cNvPr>
                <p:cNvSpPr/>
                <p:nvPr/>
              </p:nvSpPr>
              <p:spPr>
                <a:xfrm>
                  <a:off x="9228460" y="2430120"/>
                  <a:ext cx="334476" cy="36571"/>
                </a:xfrm>
                <a:custGeom>
                  <a:avLst/>
                  <a:gdLst>
                    <a:gd name="connsiteX0" fmla="*/ 274368 w 334476"/>
                    <a:gd name="connsiteY0" fmla="*/ 22888 h 36571"/>
                    <a:gd name="connsiteX1" fmla="*/ 99683 w 334476"/>
                    <a:gd name="connsiteY1" fmla="*/ 36326 h 36571"/>
                    <a:gd name="connsiteX2" fmla="*/ 38154 w 334476"/>
                    <a:gd name="connsiteY2" fmla="*/ 30668 h 36571"/>
                    <a:gd name="connsiteX3" fmla="*/ 435 w 334476"/>
                    <a:gd name="connsiteY3" fmla="*/ 11337 h 36571"/>
                    <a:gd name="connsiteX4" fmla="*/ 1614 w 334476"/>
                    <a:gd name="connsiteY4" fmla="*/ 5679 h 36571"/>
                    <a:gd name="connsiteX5" fmla="*/ 19530 w 334476"/>
                    <a:gd name="connsiteY5" fmla="*/ 493 h 36571"/>
                    <a:gd name="connsiteX6" fmla="*/ 43105 w 334476"/>
                    <a:gd name="connsiteY6" fmla="*/ 257 h 36571"/>
                    <a:gd name="connsiteX7" fmla="*/ 283326 w 334476"/>
                    <a:gd name="connsiteY7" fmla="*/ 257 h 36571"/>
                    <a:gd name="connsiteX8" fmla="*/ 332596 w 334476"/>
                    <a:gd name="connsiteY8" fmla="*/ 10158 h 36571"/>
                    <a:gd name="connsiteX9" fmla="*/ 274368 w 334476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6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4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6" y="10158"/>
                      </a:cubicBezTo>
                      <a:cubicBezTo>
                        <a:pt x="319395" y="15345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3" name="Forma libre: forma 122">
                  <a:extLst>
                    <a:ext uri="{FF2B5EF4-FFF2-40B4-BE49-F238E27FC236}">
                      <a16:creationId xmlns:a16="http://schemas.microsoft.com/office/drawing/2014/main" id="{6798E17C-9F3D-42AC-A895-7AF924F704A2}"/>
                    </a:ext>
                  </a:extLst>
                </p:cNvPr>
                <p:cNvSpPr/>
                <p:nvPr/>
              </p:nvSpPr>
              <p:spPr>
                <a:xfrm>
                  <a:off x="9228460" y="243012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6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4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6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125" name="Gráfico 197">
            <a:extLst>
              <a:ext uri="{FF2B5EF4-FFF2-40B4-BE49-F238E27FC236}">
                <a16:creationId xmlns:a16="http://schemas.microsoft.com/office/drawing/2014/main" id="{DACF5D1E-F80F-40AB-A564-F1816A5D8206}"/>
              </a:ext>
            </a:extLst>
          </p:cNvPr>
          <p:cNvGrpSpPr/>
          <p:nvPr/>
        </p:nvGrpSpPr>
        <p:grpSpPr>
          <a:xfrm>
            <a:off x="8646139" y="2137584"/>
            <a:ext cx="397462" cy="139559"/>
            <a:chOff x="8646139" y="2137584"/>
            <a:chExt cx="397462" cy="139559"/>
          </a:xfrm>
        </p:grpSpPr>
        <p:sp>
          <p:nvSpPr>
            <p:cNvPr id="126" name="Forma libre: forma 125">
              <a:extLst>
                <a:ext uri="{FF2B5EF4-FFF2-40B4-BE49-F238E27FC236}">
                  <a16:creationId xmlns:a16="http://schemas.microsoft.com/office/drawing/2014/main" id="{8A3B227B-C865-4D99-A7AF-4AADCDE9B6CB}"/>
                </a:ext>
              </a:extLst>
            </p:cNvPr>
            <p:cNvSpPr/>
            <p:nvPr/>
          </p:nvSpPr>
          <p:spPr>
            <a:xfrm>
              <a:off x="8701067" y="2137584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7" name="Forma libre: forma 126">
              <a:extLst>
                <a:ext uri="{FF2B5EF4-FFF2-40B4-BE49-F238E27FC236}">
                  <a16:creationId xmlns:a16="http://schemas.microsoft.com/office/drawing/2014/main" id="{32B4E801-2209-49AE-8E25-906A7D1A4DD1}"/>
                </a:ext>
              </a:extLst>
            </p:cNvPr>
            <p:cNvSpPr/>
            <p:nvPr/>
          </p:nvSpPr>
          <p:spPr>
            <a:xfrm>
              <a:off x="8699888" y="2137584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92" name="Gráfico 197">
              <a:extLst>
                <a:ext uri="{FF2B5EF4-FFF2-40B4-BE49-F238E27FC236}">
                  <a16:creationId xmlns:a16="http://schemas.microsoft.com/office/drawing/2014/main" id="{5A150457-AF20-4C37-AB20-E979B505E222}"/>
                </a:ext>
              </a:extLst>
            </p:cNvPr>
            <p:cNvGrpSpPr/>
            <p:nvPr/>
          </p:nvGrpSpPr>
          <p:grpSpPr>
            <a:xfrm>
              <a:off x="8646139" y="2137584"/>
              <a:ext cx="107262" cy="139559"/>
              <a:chOff x="8646139" y="2137584"/>
              <a:chExt cx="107262" cy="139559"/>
            </a:xfrm>
          </p:grpSpPr>
          <p:sp>
            <p:nvSpPr>
              <p:cNvPr id="193" name="Forma libre: forma 192">
                <a:extLst>
                  <a:ext uri="{FF2B5EF4-FFF2-40B4-BE49-F238E27FC236}">
                    <a16:creationId xmlns:a16="http://schemas.microsoft.com/office/drawing/2014/main" id="{33B381B3-6934-427A-A03E-B2D0383FAA07}"/>
                  </a:ext>
                </a:extLst>
              </p:cNvPr>
              <p:cNvSpPr/>
              <p:nvPr/>
            </p:nvSpPr>
            <p:spPr>
              <a:xfrm>
                <a:off x="8646139" y="213758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4" name="Forma libre: forma 193">
                <a:extLst>
                  <a:ext uri="{FF2B5EF4-FFF2-40B4-BE49-F238E27FC236}">
                    <a16:creationId xmlns:a16="http://schemas.microsoft.com/office/drawing/2014/main" id="{EE7D383D-AEB9-499F-A570-C5F8D6D9C4A3}"/>
                  </a:ext>
                </a:extLst>
              </p:cNvPr>
              <p:cNvSpPr/>
              <p:nvPr/>
            </p:nvSpPr>
            <p:spPr>
              <a:xfrm>
                <a:off x="8646139" y="213758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95" name="Gráfico 197">
            <a:extLst>
              <a:ext uri="{FF2B5EF4-FFF2-40B4-BE49-F238E27FC236}">
                <a16:creationId xmlns:a16="http://schemas.microsoft.com/office/drawing/2014/main" id="{EFF02DB4-8785-4CAD-B508-6131321725B9}"/>
              </a:ext>
            </a:extLst>
          </p:cNvPr>
          <p:cNvGrpSpPr/>
          <p:nvPr/>
        </p:nvGrpSpPr>
        <p:grpSpPr>
          <a:xfrm>
            <a:off x="8251742" y="2050360"/>
            <a:ext cx="669037" cy="314244"/>
            <a:chOff x="8251742" y="2050360"/>
            <a:chExt cx="669037" cy="314244"/>
          </a:xfrm>
        </p:grpSpPr>
        <p:sp>
          <p:nvSpPr>
            <p:cNvPr id="196" name="Forma libre: forma 195">
              <a:extLst>
                <a:ext uri="{FF2B5EF4-FFF2-40B4-BE49-F238E27FC236}">
                  <a16:creationId xmlns:a16="http://schemas.microsoft.com/office/drawing/2014/main" id="{D766EC5B-F658-488C-9DD6-EED9E4E00FCA}"/>
                </a:ext>
              </a:extLst>
            </p:cNvPr>
            <p:cNvSpPr/>
            <p:nvPr/>
          </p:nvSpPr>
          <p:spPr>
            <a:xfrm>
              <a:off x="8251742" y="205036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7" name="Forma libre: forma 196">
              <a:extLst>
                <a:ext uri="{FF2B5EF4-FFF2-40B4-BE49-F238E27FC236}">
                  <a16:creationId xmlns:a16="http://schemas.microsoft.com/office/drawing/2014/main" id="{EF9CB107-5693-4D5F-8AEA-DF0449E0D413}"/>
                </a:ext>
              </a:extLst>
            </p:cNvPr>
            <p:cNvSpPr/>
            <p:nvPr/>
          </p:nvSpPr>
          <p:spPr>
            <a:xfrm>
              <a:off x="8251742" y="205036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99" name="Gráfico 197">
            <a:extLst>
              <a:ext uri="{FF2B5EF4-FFF2-40B4-BE49-F238E27FC236}">
                <a16:creationId xmlns:a16="http://schemas.microsoft.com/office/drawing/2014/main" id="{6E95CB5A-ABD2-475E-852F-58583148C1CA}"/>
              </a:ext>
            </a:extLst>
          </p:cNvPr>
          <p:cNvGrpSpPr/>
          <p:nvPr/>
        </p:nvGrpSpPr>
        <p:grpSpPr>
          <a:xfrm>
            <a:off x="8131512" y="2049417"/>
            <a:ext cx="240930" cy="314244"/>
            <a:chOff x="8131512" y="2049417"/>
            <a:chExt cx="240930" cy="314244"/>
          </a:xfrm>
        </p:grpSpPr>
        <p:sp>
          <p:nvSpPr>
            <p:cNvPr id="200" name="Forma libre: forma 199">
              <a:extLst>
                <a:ext uri="{FF2B5EF4-FFF2-40B4-BE49-F238E27FC236}">
                  <a16:creationId xmlns:a16="http://schemas.microsoft.com/office/drawing/2014/main" id="{C6D77A49-21BE-41B3-8F99-E1F12C58C341}"/>
                </a:ext>
              </a:extLst>
            </p:cNvPr>
            <p:cNvSpPr/>
            <p:nvPr/>
          </p:nvSpPr>
          <p:spPr>
            <a:xfrm>
              <a:off x="8131512" y="204941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1" name="Forma libre: forma 200">
              <a:extLst>
                <a:ext uri="{FF2B5EF4-FFF2-40B4-BE49-F238E27FC236}">
                  <a16:creationId xmlns:a16="http://schemas.microsoft.com/office/drawing/2014/main" id="{A23675F0-B0A4-4611-BE30-F66985A2A12B}"/>
                </a:ext>
              </a:extLst>
            </p:cNvPr>
            <p:cNvSpPr/>
            <p:nvPr/>
          </p:nvSpPr>
          <p:spPr>
            <a:xfrm>
              <a:off x="8131512" y="204941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02" name="Gráfico 197">
            <a:extLst>
              <a:ext uri="{FF2B5EF4-FFF2-40B4-BE49-F238E27FC236}">
                <a16:creationId xmlns:a16="http://schemas.microsoft.com/office/drawing/2014/main" id="{E9E584AA-D8D3-491D-AD07-C4A971C17036}"/>
              </a:ext>
            </a:extLst>
          </p:cNvPr>
          <p:cNvGrpSpPr/>
          <p:nvPr/>
        </p:nvGrpSpPr>
        <p:grpSpPr>
          <a:xfrm>
            <a:off x="7267081" y="2051751"/>
            <a:ext cx="1024500" cy="323195"/>
            <a:chOff x="7267081" y="2051751"/>
            <a:chExt cx="1024500" cy="323195"/>
          </a:xfrm>
        </p:grpSpPr>
        <p:grpSp>
          <p:nvGrpSpPr>
            <p:cNvPr id="203" name="Gráfico 197">
              <a:extLst>
                <a:ext uri="{FF2B5EF4-FFF2-40B4-BE49-F238E27FC236}">
                  <a16:creationId xmlns:a16="http://schemas.microsoft.com/office/drawing/2014/main" id="{EA415297-E9CE-49AA-B9B8-70B55649AFDC}"/>
                </a:ext>
              </a:extLst>
            </p:cNvPr>
            <p:cNvGrpSpPr/>
            <p:nvPr/>
          </p:nvGrpSpPr>
          <p:grpSpPr>
            <a:xfrm>
              <a:off x="7351441" y="2137584"/>
              <a:ext cx="940141" cy="139559"/>
              <a:chOff x="7351441" y="2137584"/>
              <a:chExt cx="940141" cy="139559"/>
            </a:xfrm>
          </p:grpSpPr>
          <p:sp>
            <p:nvSpPr>
              <p:cNvPr id="204" name="Forma libre: forma 203">
                <a:extLst>
                  <a:ext uri="{FF2B5EF4-FFF2-40B4-BE49-F238E27FC236}">
                    <a16:creationId xmlns:a16="http://schemas.microsoft.com/office/drawing/2014/main" id="{C75825B0-7199-4A31-B1ED-1B44B2308B16}"/>
                  </a:ext>
                </a:extLst>
              </p:cNvPr>
              <p:cNvSpPr/>
              <p:nvPr/>
            </p:nvSpPr>
            <p:spPr>
              <a:xfrm>
                <a:off x="7406369" y="213758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5" name="Forma libre: forma 204">
                <a:extLst>
                  <a:ext uri="{FF2B5EF4-FFF2-40B4-BE49-F238E27FC236}">
                    <a16:creationId xmlns:a16="http://schemas.microsoft.com/office/drawing/2014/main" id="{3466D22C-07D8-4A97-A4DB-1D483858875F}"/>
                  </a:ext>
                </a:extLst>
              </p:cNvPr>
              <p:cNvSpPr/>
              <p:nvPr/>
            </p:nvSpPr>
            <p:spPr>
              <a:xfrm>
                <a:off x="7405426" y="2137584"/>
                <a:ext cx="886156" cy="139559"/>
              </a:xfrm>
              <a:custGeom>
                <a:avLst/>
                <a:gdLst>
                  <a:gd name="connsiteX0" fmla="*/ 885921 w 886156"/>
                  <a:gd name="connsiteY0" fmla="*/ 69780 h 139559"/>
                  <a:gd name="connsiteX1" fmla="*/ 832407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5921" y="69780"/>
                    </a:moveTo>
                    <a:cubicBezTo>
                      <a:pt x="885921" y="31354"/>
                      <a:pt x="862111" y="0"/>
                      <a:pt x="832407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06" name="Gráfico 197">
                <a:extLst>
                  <a:ext uri="{FF2B5EF4-FFF2-40B4-BE49-F238E27FC236}">
                    <a16:creationId xmlns:a16="http://schemas.microsoft.com/office/drawing/2014/main" id="{E11A989F-1CC8-4C6B-A5AD-9480DF142DCA}"/>
                  </a:ext>
                </a:extLst>
              </p:cNvPr>
              <p:cNvGrpSpPr/>
              <p:nvPr/>
            </p:nvGrpSpPr>
            <p:grpSpPr>
              <a:xfrm>
                <a:off x="7351441" y="2137584"/>
                <a:ext cx="107262" cy="139559"/>
                <a:chOff x="7351441" y="2137584"/>
                <a:chExt cx="107262" cy="139559"/>
              </a:xfrm>
            </p:grpSpPr>
            <p:sp>
              <p:nvSpPr>
                <p:cNvPr id="207" name="Forma libre: forma 206">
                  <a:extLst>
                    <a:ext uri="{FF2B5EF4-FFF2-40B4-BE49-F238E27FC236}">
                      <a16:creationId xmlns:a16="http://schemas.microsoft.com/office/drawing/2014/main" id="{89C36579-8979-455E-B4B3-760EAA12CE2C}"/>
                    </a:ext>
                  </a:extLst>
                </p:cNvPr>
                <p:cNvSpPr/>
                <p:nvPr/>
              </p:nvSpPr>
              <p:spPr>
                <a:xfrm>
                  <a:off x="7351441" y="213758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8" name="Forma libre: forma 207">
                  <a:extLst>
                    <a:ext uri="{FF2B5EF4-FFF2-40B4-BE49-F238E27FC236}">
                      <a16:creationId xmlns:a16="http://schemas.microsoft.com/office/drawing/2014/main" id="{2DD3F4F6-C4CD-4B09-9F0A-C25C13794331}"/>
                    </a:ext>
                  </a:extLst>
                </p:cNvPr>
                <p:cNvSpPr/>
                <p:nvPr/>
              </p:nvSpPr>
              <p:spPr>
                <a:xfrm>
                  <a:off x="7351441" y="213758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209" name="Gráfico 197">
              <a:extLst>
                <a:ext uri="{FF2B5EF4-FFF2-40B4-BE49-F238E27FC236}">
                  <a16:creationId xmlns:a16="http://schemas.microsoft.com/office/drawing/2014/main" id="{097765D4-386A-4F75-B286-04283DE0045C}"/>
                </a:ext>
              </a:extLst>
            </p:cNvPr>
            <p:cNvGrpSpPr/>
            <p:nvPr/>
          </p:nvGrpSpPr>
          <p:grpSpPr>
            <a:xfrm>
              <a:off x="7267081" y="2051751"/>
              <a:ext cx="334731" cy="323195"/>
              <a:chOff x="7267081" y="2051751"/>
              <a:chExt cx="334731" cy="323195"/>
            </a:xfrm>
          </p:grpSpPr>
          <p:grpSp>
            <p:nvGrpSpPr>
              <p:cNvPr id="210" name="Gráfico 197">
                <a:extLst>
                  <a:ext uri="{FF2B5EF4-FFF2-40B4-BE49-F238E27FC236}">
                    <a16:creationId xmlns:a16="http://schemas.microsoft.com/office/drawing/2014/main" id="{437B880B-4BA1-4BC6-B516-E22116863770}"/>
                  </a:ext>
                </a:extLst>
              </p:cNvPr>
              <p:cNvGrpSpPr/>
              <p:nvPr/>
            </p:nvGrpSpPr>
            <p:grpSpPr>
              <a:xfrm>
                <a:off x="7275967" y="2051751"/>
                <a:ext cx="313809" cy="139288"/>
                <a:chOff x="7275967" y="2051751"/>
                <a:chExt cx="313809" cy="139288"/>
              </a:xfrm>
            </p:grpSpPr>
            <p:sp>
              <p:nvSpPr>
                <p:cNvPr id="211" name="Forma libre: forma 210">
                  <a:extLst>
                    <a:ext uri="{FF2B5EF4-FFF2-40B4-BE49-F238E27FC236}">
                      <a16:creationId xmlns:a16="http://schemas.microsoft.com/office/drawing/2014/main" id="{E30F397E-4363-45EE-B545-736E3220E2A8}"/>
                    </a:ext>
                  </a:extLst>
                </p:cNvPr>
                <p:cNvSpPr/>
                <p:nvPr/>
              </p:nvSpPr>
              <p:spPr>
                <a:xfrm>
                  <a:off x="7275967" y="205175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2" name="Forma libre: forma 211">
                  <a:extLst>
                    <a:ext uri="{FF2B5EF4-FFF2-40B4-BE49-F238E27FC236}">
                      <a16:creationId xmlns:a16="http://schemas.microsoft.com/office/drawing/2014/main" id="{9FA1D802-7CD6-46AB-9312-8183BC7B803A}"/>
                    </a:ext>
                  </a:extLst>
                </p:cNvPr>
                <p:cNvSpPr/>
                <p:nvPr/>
              </p:nvSpPr>
              <p:spPr>
                <a:xfrm>
                  <a:off x="7275967" y="205175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13" name="Gráfico 197">
                <a:extLst>
                  <a:ext uri="{FF2B5EF4-FFF2-40B4-BE49-F238E27FC236}">
                    <a16:creationId xmlns:a16="http://schemas.microsoft.com/office/drawing/2014/main" id="{8FC18823-EE28-4A79-89FD-DDE65CCC9674}"/>
                  </a:ext>
                </a:extLst>
              </p:cNvPr>
              <p:cNvGrpSpPr/>
              <p:nvPr/>
            </p:nvGrpSpPr>
            <p:grpSpPr>
              <a:xfrm>
                <a:off x="7279944" y="2235889"/>
                <a:ext cx="307946" cy="139057"/>
                <a:chOff x="7279944" y="2235889"/>
                <a:chExt cx="307946" cy="139057"/>
              </a:xfrm>
            </p:grpSpPr>
            <p:sp>
              <p:nvSpPr>
                <p:cNvPr id="214" name="Forma libre: forma 213">
                  <a:extLst>
                    <a:ext uri="{FF2B5EF4-FFF2-40B4-BE49-F238E27FC236}">
                      <a16:creationId xmlns:a16="http://schemas.microsoft.com/office/drawing/2014/main" id="{37E6A08F-3AFC-4462-894D-339DED110D45}"/>
                    </a:ext>
                  </a:extLst>
                </p:cNvPr>
                <p:cNvSpPr/>
                <p:nvPr/>
              </p:nvSpPr>
              <p:spPr>
                <a:xfrm>
                  <a:off x="7279944" y="2235889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4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5" name="Forma libre: forma 214">
                  <a:extLst>
                    <a:ext uri="{FF2B5EF4-FFF2-40B4-BE49-F238E27FC236}">
                      <a16:creationId xmlns:a16="http://schemas.microsoft.com/office/drawing/2014/main" id="{E6655EF7-BD55-4884-869F-739A1E549713}"/>
                    </a:ext>
                  </a:extLst>
                </p:cNvPr>
                <p:cNvSpPr/>
                <p:nvPr/>
              </p:nvSpPr>
              <p:spPr>
                <a:xfrm>
                  <a:off x="7279944" y="2235889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4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16" name="Gráfico 197">
                <a:extLst>
                  <a:ext uri="{FF2B5EF4-FFF2-40B4-BE49-F238E27FC236}">
                    <a16:creationId xmlns:a16="http://schemas.microsoft.com/office/drawing/2014/main" id="{B3037B20-364C-4C27-AAF2-CDAC4AB0A289}"/>
                  </a:ext>
                </a:extLst>
              </p:cNvPr>
              <p:cNvGrpSpPr/>
              <p:nvPr/>
            </p:nvGrpSpPr>
            <p:grpSpPr>
              <a:xfrm>
                <a:off x="7267081" y="2193670"/>
                <a:ext cx="334731" cy="36571"/>
                <a:chOff x="7267081" y="2193670"/>
                <a:chExt cx="334731" cy="36571"/>
              </a:xfrm>
            </p:grpSpPr>
            <p:sp>
              <p:nvSpPr>
                <p:cNvPr id="217" name="Forma libre: forma 216">
                  <a:extLst>
                    <a:ext uri="{FF2B5EF4-FFF2-40B4-BE49-F238E27FC236}">
                      <a16:creationId xmlns:a16="http://schemas.microsoft.com/office/drawing/2014/main" id="{8CCFB8DE-9F9F-47E2-BE29-5CDE3691A656}"/>
                    </a:ext>
                  </a:extLst>
                </p:cNvPr>
                <p:cNvSpPr/>
                <p:nvPr/>
              </p:nvSpPr>
              <p:spPr>
                <a:xfrm>
                  <a:off x="7267081" y="2193670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6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5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8" name="Forma libre: forma 217">
                  <a:extLst>
                    <a:ext uri="{FF2B5EF4-FFF2-40B4-BE49-F238E27FC236}">
                      <a16:creationId xmlns:a16="http://schemas.microsoft.com/office/drawing/2014/main" id="{7C8610A8-79D0-44BD-AAC9-5EBB13005012}"/>
                    </a:ext>
                  </a:extLst>
                </p:cNvPr>
                <p:cNvSpPr/>
                <p:nvPr/>
              </p:nvSpPr>
              <p:spPr>
                <a:xfrm>
                  <a:off x="7267081" y="219367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220" name="Gráfico 197">
            <a:extLst>
              <a:ext uri="{FF2B5EF4-FFF2-40B4-BE49-F238E27FC236}">
                <a16:creationId xmlns:a16="http://schemas.microsoft.com/office/drawing/2014/main" id="{29E08626-D63C-418C-9006-34BB2B629C63}"/>
              </a:ext>
            </a:extLst>
          </p:cNvPr>
          <p:cNvGrpSpPr/>
          <p:nvPr/>
        </p:nvGrpSpPr>
        <p:grpSpPr>
          <a:xfrm>
            <a:off x="10419463" y="4500199"/>
            <a:ext cx="397462" cy="139559"/>
            <a:chOff x="9248933" y="4983941"/>
            <a:chExt cx="397462" cy="139559"/>
          </a:xfrm>
        </p:grpSpPr>
        <p:sp>
          <p:nvSpPr>
            <p:cNvPr id="221" name="Forma libre: forma 220">
              <a:extLst>
                <a:ext uri="{FF2B5EF4-FFF2-40B4-BE49-F238E27FC236}">
                  <a16:creationId xmlns:a16="http://schemas.microsoft.com/office/drawing/2014/main" id="{65159D52-AA7B-4D06-A78A-904E56965B2A}"/>
                </a:ext>
              </a:extLst>
            </p:cNvPr>
            <p:cNvSpPr/>
            <p:nvPr/>
          </p:nvSpPr>
          <p:spPr>
            <a:xfrm>
              <a:off x="9303861" y="4983941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2" name="Forma libre: forma 221">
              <a:extLst>
                <a:ext uri="{FF2B5EF4-FFF2-40B4-BE49-F238E27FC236}">
                  <a16:creationId xmlns:a16="http://schemas.microsoft.com/office/drawing/2014/main" id="{13C3895A-0857-4B0C-B288-29F85536B809}"/>
                </a:ext>
              </a:extLst>
            </p:cNvPr>
            <p:cNvSpPr/>
            <p:nvPr/>
          </p:nvSpPr>
          <p:spPr>
            <a:xfrm>
              <a:off x="9302682" y="4983941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23" name="Gráfico 197">
              <a:extLst>
                <a:ext uri="{FF2B5EF4-FFF2-40B4-BE49-F238E27FC236}">
                  <a16:creationId xmlns:a16="http://schemas.microsoft.com/office/drawing/2014/main" id="{E3321575-258F-4D99-9582-A40140C7F775}"/>
                </a:ext>
              </a:extLst>
            </p:cNvPr>
            <p:cNvGrpSpPr/>
            <p:nvPr/>
          </p:nvGrpSpPr>
          <p:grpSpPr>
            <a:xfrm>
              <a:off x="9248933" y="4983941"/>
              <a:ext cx="107262" cy="139559"/>
              <a:chOff x="9248933" y="4983941"/>
              <a:chExt cx="107262" cy="139559"/>
            </a:xfrm>
          </p:grpSpPr>
          <p:sp>
            <p:nvSpPr>
              <p:cNvPr id="224" name="Forma libre: forma 223">
                <a:extLst>
                  <a:ext uri="{FF2B5EF4-FFF2-40B4-BE49-F238E27FC236}">
                    <a16:creationId xmlns:a16="http://schemas.microsoft.com/office/drawing/2014/main" id="{7258FA26-0589-4C2E-ACDB-1DCA936681BA}"/>
                  </a:ext>
                </a:extLst>
              </p:cNvPr>
              <p:cNvSpPr/>
              <p:nvPr/>
            </p:nvSpPr>
            <p:spPr>
              <a:xfrm>
                <a:off x="9248933" y="498394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5" name="Forma libre: forma 224">
                <a:extLst>
                  <a:ext uri="{FF2B5EF4-FFF2-40B4-BE49-F238E27FC236}">
                    <a16:creationId xmlns:a16="http://schemas.microsoft.com/office/drawing/2014/main" id="{08782F3D-160D-410A-8CA6-6F02870ECC55}"/>
                  </a:ext>
                </a:extLst>
              </p:cNvPr>
              <p:cNvSpPr/>
              <p:nvPr/>
            </p:nvSpPr>
            <p:spPr>
              <a:xfrm>
                <a:off x="9248933" y="498394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226" name="Gráfico 197">
            <a:extLst>
              <a:ext uri="{FF2B5EF4-FFF2-40B4-BE49-F238E27FC236}">
                <a16:creationId xmlns:a16="http://schemas.microsoft.com/office/drawing/2014/main" id="{4429238F-748C-4FF6-95A9-114F19FB2316}"/>
              </a:ext>
            </a:extLst>
          </p:cNvPr>
          <p:cNvGrpSpPr/>
          <p:nvPr/>
        </p:nvGrpSpPr>
        <p:grpSpPr>
          <a:xfrm>
            <a:off x="10025066" y="4412974"/>
            <a:ext cx="669037" cy="314244"/>
            <a:chOff x="8854536" y="4896716"/>
            <a:chExt cx="669037" cy="314244"/>
          </a:xfrm>
        </p:grpSpPr>
        <p:sp>
          <p:nvSpPr>
            <p:cNvPr id="227" name="Forma libre: forma 226">
              <a:extLst>
                <a:ext uri="{FF2B5EF4-FFF2-40B4-BE49-F238E27FC236}">
                  <a16:creationId xmlns:a16="http://schemas.microsoft.com/office/drawing/2014/main" id="{73466C68-42C7-4309-A57D-BBE297BA4837}"/>
                </a:ext>
              </a:extLst>
            </p:cNvPr>
            <p:cNvSpPr/>
            <p:nvPr/>
          </p:nvSpPr>
          <p:spPr>
            <a:xfrm>
              <a:off x="8854536" y="4896716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7" y="243758"/>
                    <a:pt x="669037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8" name="Forma libre: forma 227">
              <a:extLst>
                <a:ext uri="{FF2B5EF4-FFF2-40B4-BE49-F238E27FC236}">
                  <a16:creationId xmlns:a16="http://schemas.microsoft.com/office/drawing/2014/main" id="{2CEB20C0-DB10-43BF-B885-F1D4F8B36F05}"/>
                </a:ext>
              </a:extLst>
            </p:cNvPr>
            <p:cNvSpPr/>
            <p:nvPr/>
          </p:nvSpPr>
          <p:spPr>
            <a:xfrm>
              <a:off x="8854536" y="4896716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7" y="243758"/>
                    <a:pt x="669037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29" name="Gráfico 197">
            <a:extLst>
              <a:ext uri="{FF2B5EF4-FFF2-40B4-BE49-F238E27FC236}">
                <a16:creationId xmlns:a16="http://schemas.microsoft.com/office/drawing/2014/main" id="{0AA112D7-0110-4B9C-9452-F85157B86098}"/>
              </a:ext>
            </a:extLst>
          </p:cNvPr>
          <p:cNvGrpSpPr/>
          <p:nvPr/>
        </p:nvGrpSpPr>
        <p:grpSpPr>
          <a:xfrm>
            <a:off x="9904836" y="4412031"/>
            <a:ext cx="240930" cy="314244"/>
            <a:chOff x="8734306" y="4895773"/>
            <a:chExt cx="240930" cy="314244"/>
          </a:xfrm>
        </p:grpSpPr>
        <p:sp>
          <p:nvSpPr>
            <p:cNvPr id="230" name="Forma libre: forma 229">
              <a:extLst>
                <a:ext uri="{FF2B5EF4-FFF2-40B4-BE49-F238E27FC236}">
                  <a16:creationId xmlns:a16="http://schemas.microsoft.com/office/drawing/2014/main" id="{EA13C0A7-673F-4566-B5A6-1C57A6D8353E}"/>
                </a:ext>
              </a:extLst>
            </p:cNvPr>
            <p:cNvSpPr/>
            <p:nvPr/>
          </p:nvSpPr>
          <p:spPr>
            <a:xfrm>
              <a:off x="8734306" y="4895773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30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3"/>
                    <a:pt x="186709" y="314245"/>
                    <a:pt x="120230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1" name="Forma libre: forma 230">
              <a:extLst>
                <a:ext uri="{FF2B5EF4-FFF2-40B4-BE49-F238E27FC236}">
                  <a16:creationId xmlns:a16="http://schemas.microsoft.com/office/drawing/2014/main" id="{3239EC6F-A666-47DD-8349-6D62FED31EA1}"/>
                </a:ext>
              </a:extLst>
            </p:cNvPr>
            <p:cNvSpPr/>
            <p:nvPr/>
          </p:nvSpPr>
          <p:spPr>
            <a:xfrm>
              <a:off x="8734306" y="4895773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30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3"/>
                    <a:pt x="186709" y="314245"/>
                    <a:pt x="120230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32" name="Gráfico 197">
            <a:extLst>
              <a:ext uri="{FF2B5EF4-FFF2-40B4-BE49-F238E27FC236}">
                <a16:creationId xmlns:a16="http://schemas.microsoft.com/office/drawing/2014/main" id="{5F9F4CB8-AEC6-4728-B440-1837BF770EBB}"/>
              </a:ext>
            </a:extLst>
          </p:cNvPr>
          <p:cNvGrpSpPr/>
          <p:nvPr/>
        </p:nvGrpSpPr>
        <p:grpSpPr>
          <a:xfrm>
            <a:off x="9040405" y="4414366"/>
            <a:ext cx="1024265" cy="322959"/>
            <a:chOff x="7869875" y="4898108"/>
            <a:chExt cx="1024265" cy="322959"/>
          </a:xfrm>
        </p:grpSpPr>
        <p:grpSp>
          <p:nvGrpSpPr>
            <p:cNvPr id="233" name="Gráfico 197">
              <a:extLst>
                <a:ext uri="{FF2B5EF4-FFF2-40B4-BE49-F238E27FC236}">
                  <a16:creationId xmlns:a16="http://schemas.microsoft.com/office/drawing/2014/main" id="{008A693A-9C46-4424-8C80-6E08CA8D2D30}"/>
                </a:ext>
              </a:extLst>
            </p:cNvPr>
            <p:cNvGrpSpPr/>
            <p:nvPr/>
          </p:nvGrpSpPr>
          <p:grpSpPr>
            <a:xfrm>
              <a:off x="7954235" y="4983941"/>
              <a:ext cx="939905" cy="139559"/>
              <a:chOff x="7954235" y="4983941"/>
              <a:chExt cx="939905" cy="139559"/>
            </a:xfrm>
          </p:grpSpPr>
          <p:sp>
            <p:nvSpPr>
              <p:cNvPr id="234" name="Forma libre: forma 233">
                <a:extLst>
                  <a:ext uri="{FF2B5EF4-FFF2-40B4-BE49-F238E27FC236}">
                    <a16:creationId xmlns:a16="http://schemas.microsoft.com/office/drawing/2014/main" id="{E33C292A-CB71-4133-850B-0D511105B3C6}"/>
                  </a:ext>
                </a:extLst>
              </p:cNvPr>
              <p:cNvSpPr/>
              <p:nvPr/>
            </p:nvSpPr>
            <p:spPr>
              <a:xfrm>
                <a:off x="8009162" y="498394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5" name="Forma libre: forma 234">
                <a:extLst>
                  <a:ext uri="{FF2B5EF4-FFF2-40B4-BE49-F238E27FC236}">
                    <a16:creationId xmlns:a16="http://schemas.microsoft.com/office/drawing/2014/main" id="{7DBAF617-AE0A-4F12-84F0-A2AA6CBB2C19}"/>
                  </a:ext>
                </a:extLst>
              </p:cNvPr>
              <p:cNvSpPr/>
              <p:nvPr/>
            </p:nvSpPr>
            <p:spPr>
              <a:xfrm>
                <a:off x="8007984" y="4983941"/>
                <a:ext cx="886156" cy="139559"/>
              </a:xfrm>
              <a:custGeom>
                <a:avLst/>
                <a:gdLst>
                  <a:gd name="connsiteX0" fmla="*/ 886156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6" y="69780"/>
                    </a:moveTo>
                    <a:cubicBezTo>
                      <a:pt x="886156" y="31354"/>
                      <a:pt x="862346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36" name="Gráfico 197">
                <a:extLst>
                  <a:ext uri="{FF2B5EF4-FFF2-40B4-BE49-F238E27FC236}">
                    <a16:creationId xmlns:a16="http://schemas.microsoft.com/office/drawing/2014/main" id="{D74E285A-9591-49C9-AE94-6AE8B6C9007A}"/>
                  </a:ext>
                </a:extLst>
              </p:cNvPr>
              <p:cNvGrpSpPr/>
              <p:nvPr/>
            </p:nvGrpSpPr>
            <p:grpSpPr>
              <a:xfrm>
                <a:off x="7954235" y="4983941"/>
                <a:ext cx="107262" cy="139559"/>
                <a:chOff x="7954235" y="4983941"/>
                <a:chExt cx="107262" cy="139559"/>
              </a:xfrm>
            </p:grpSpPr>
            <p:sp>
              <p:nvSpPr>
                <p:cNvPr id="237" name="Forma libre: forma 236">
                  <a:extLst>
                    <a:ext uri="{FF2B5EF4-FFF2-40B4-BE49-F238E27FC236}">
                      <a16:creationId xmlns:a16="http://schemas.microsoft.com/office/drawing/2014/main" id="{ECB397D1-0D15-4ABB-9701-ED629AD01476}"/>
                    </a:ext>
                  </a:extLst>
                </p:cNvPr>
                <p:cNvSpPr/>
                <p:nvPr/>
              </p:nvSpPr>
              <p:spPr>
                <a:xfrm>
                  <a:off x="7954235" y="4983941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38" name="Forma libre: forma 237">
                  <a:extLst>
                    <a:ext uri="{FF2B5EF4-FFF2-40B4-BE49-F238E27FC236}">
                      <a16:creationId xmlns:a16="http://schemas.microsoft.com/office/drawing/2014/main" id="{FF31F8FE-5402-4FA3-8242-F1F329A8A3D4}"/>
                    </a:ext>
                  </a:extLst>
                </p:cNvPr>
                <p:cNvSpPr/>
                <p:nvPr/>
              </p:nvSpPr>
              <p:spPr>
                <a:xfrm>
                  <a:off x="7954235" y="4983941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239" name="Gráfico 197">
              <a:extLst>
                <a:ext uri="{FF2B5EF4-FFF2-40B4-BE49-F238E27FC236}">
                  <a16:creationId xmlns:a16="http://schemas.microsoft.com/office/drawing/2014/main" id="{2B5B5F7E-E2E4-4279-8528-2428AA33FB45}"/>
                </a:ext>
              </a:extLst>
            </p:cNvPr>
            <p:cNvGrpSpPr/>
            <p:nvPr/>
          </p:nvGrpSpPr>
          <p:grpSpPr>
            <a:xfrm>
              <a:off x="7869875" y="4898108"/>
              <a:ext cx="334731" cy="322959"/>
              <a:chOff x="7869875" y="4898108"/>
              <a:chExt cx="334731" cy="322959"/>
            </a:xfrm>
          </p:grpSpPr>
          <p:grpSp>
            <p:nvGrpSpPr>
              <p:cNvPr id="240" name="Gráfico 197">
                <a:extLst>
                  <a:ext uri="{FF2B5EF4-FFF2-40B4-BE49-F238E27FC236}">
                    <a16:creationId xmlns:a16="http://schemas.microsoft.com/office/drawing/2014/main" id="{7FC5080F-4F9D-437A-931C-2E67332F634A}"/>
                  </a:ext>
                </a:extLst>
              </p:cNvPr>
              <p:cNvGrpSpPr/>
              <p:nvPr/>
            </p:nvGrpSpPr>
            <p:grpSpPr>
              <a:xfrm>
                <a:off x="7878760" y="4898108"/>
                <a:ext cx="313809" cy="139288"/>
                <a:chOff x="7878760" y="4898108"/>
                <a:chExt cx="313809" cy="139288"/>
              </a:xfrm>
            </p:grpSpPr>
            <p:sp>
              <p:nvSpPr>
                <p:cNvPr id="241" name="Forma libre: forma 240">
                  <a:extLst>
                    <a:ext uri="{FF2B5EF4-FFF2-40B4-BE49-F238E27FC236}">
                      <a16:creationId xmlns:a16="http://schemas.microsoft.com/office/drawing/2014/main" id="{54F7BB1E-5B70-49B3-B15A-B2164D53FE4B}"/>
                    </a:ext>
                  </a:extLst>
                </p:cNvPr>
                <p:cNvSpPr/>
                <p:nvPr/>
              </p:nvSpPr>
              <p:spPr>
                <a:xfrm>
                  <a:off x="7878760" y="4898108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4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2" name="Forma libre: forma 241">
                  <a:extLst>
                    <a:ext uri="{FF2B5EF4-FFF2-40B4-BE49-F238E27FC236}">
                      <a16:creationId xmlns:a16="http://schemas.microsoft.com/office/drawing/2014/main" id="{B7BC7EB4-8F06-45D6-A06C-B0C32A5DED1C}"/>
                    </a:ext>
                  </a:extLst>
                </p:cNvPr>
                <p:cNvSpPr/>
                <p:nvPr/>
              </p:nvSpPr>
              <p:spPr>
                <a:xfrm>
                  <a:off x="7878760" y="4898108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4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43" name="Gráfico 197">
                <a:extLst>
                  <a:ext uri="{FF2B5EF4-FFF2-40B4-BE49-F238E27FC236}">
                    <a16:creationId xmlns:a16="http://schemas.microsoft.com/office/drawing/2014/main" id="{C8ED3DD3-C407-4FA2-AC6A-4CC0ADD64D84}"/>
                  </a:ext>
                </a:extLst>
              </p:cNvPr>
              <p:cNvGrpSpPr/>
              <p:nvPr/>
            </p:nvGrpSpPr>
            <p:grpSpPr>
              <a:xfrm>
                <a:off x="7882738" y="5082010"/>
                <a:ext cx="307946" cy="139057"/>
                <a:chOff x="7882738" y="5082010"/>
                <a:chExt cx="307946" cy="139057"/>
              </a:xfrm>
            </p:grpSpPr>
            <p:sp>
              <p:nvSpPr>
                <p:cNvPr id="244" name="Forma libre: forma 243">
                  <a:extLst>
                    <a:ext uri="{FF2B5EF4-FFF2-40B4-BE49-F238E27FC236}">
                      <a16:creationId xmlns:a16="http://schemas.microsoft.com/office/drawing/2014/main" id="{89073567-2A07-437F-B322-73C1CBA7D7C0}"/>
                    </a:ext>
                  </a:extLst>
                </p:cNvPr>
                <p:cNvSpPr/>
                <p:nvPr/>
              </p:nvSpPr>
              <p:spPr>
                <a:xfrm>
                  <a:off x="7882738" y="5082010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5" name="Forma libre: forma 244">
                  <a:extLst>
                    <a:ext uri="{FF2B5EF4-FFF2-40B4-BE49-F238E27FC236}">
                      <a16:creationId xmlns:a16="http://schemas.microsoft.com/office/drawing/2014/main" id="{1BB97AB4-7449-4DCD-AB93-6058EA21F0C1}"/>
                    </a:ext>
                  </a:extLst>
                </p:cNvPr>
                <p:cNvSpPr/>
                <p:nvPr/>
              </p:nvSpPr>
              <p:spPr>
                <a:xfrm>
                  <a:off x="7882738" y="5082010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46" name="Gráfico 197">
                <a:extLst>
                  <a:ext uri="{FF2B5EF4-FFF2-40B4-BE49-F238E27FC236}">
                    <a16:creationId xmlns:a16="http://schemas.microsoft.com/office/drawing/2014/main" id="{16A0266F-53DA-4B77-B221-27DDB9E57358}"/>
                  </a:ext>
                </a:extLst>
              </p:cNvPr>
              <p:cNvGrpSpPr/>
              <p:nvPr/>
            </p:nvGrpSpPr>
            <p:grpSpPr>
              <a:xfrm>
                <a:off x="7869875" y="5040026"/>
                <a:ext cx="334731" cy="36571"/>
                <a:chOff x="7869875" y="5040026"/>
                <a:chExt cx="334731" cy="36571"/>
              </a:xfrm>
            </p:grpSpPr>
            <p:sp>
              <p:nvSpPr>
                <p:cNvPr id="247" name="Forma libre: forma 246">
                  <a:extLst>
                    <a:ext uri="{FF2B5EF4-FFF2-40B4-BE49-F238E27FC236}">
                      <a16:creationId xmlns:a16="http://schemas.microsoft.com/office/drawing/2014/main" id="{E3A9F5A7-C14E-4849-8B01-1C85A16637EB}"/>
                    </a:ext>
                  </a:extLst>
                </p:cNvPr>
                <p:cNvSpPr/>
                <p:nvPr/>
              </p:nvSpPr>
              <p:spPr>
                <a:xfrm>
                  <a:off x="7869875" y="5040026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5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5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4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8" name="Forma libre: forma 247">
                  <a:extLst>
                    <a:ext uri="{FF2B5EF4-FFF2-40B4-BE49-F238E27FC236}">
                      <a16:creationId xmlns:a16="http://schemas.microsoft.com/office/drawing/2014/main" id="{854E95C6-BE07-43FE-98E5-2A15AB8CFE3B}"/>
                    </a:ext>
                  </a:extLst>
                </p:cNvPr>
                <p:cNvSpPr/>
                <p:nvPr/>
              </p:nvSpPr>
              <p:spPr>
                <a:xfrm>
                  <a:off x="7869875" y="5040026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5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5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270514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ráfico 358">
            <a:extLst>
              <a:ext uri="{FF2B5EF4-FFF2-40B4-BE49-F238E27FC236}">
                <a16:creationId xmlns:a16="http://schemas.microsoft.com/office/drawing/2014/main" id="{F59B524A-81F7-49D3-97B5-BE1C48DF2BC8}"/>
              </a:ext>
            </a:extLst>
          </p:cNvPr>
          <p:cNvSpPr/>
          <p:nvPr/>
        </p:nvSpPr>
        <p:spPr>
          <a:xfrm rot="19691881">
            <a:off x="-1918116" y="-613597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1" name="Gráfico 358">
            <a:extLst>
              <a:ext uri="{FF2B5EF4-FFF2-40B4-BE49-F238E27FC236}">
                <a16:creationId xmlns:a16="http://schemas.microsoft.com/office/drawing/2014/main" id="{D7296437-CF5E-4AA6-9F48-F9274FECC018}"/>
              </a:ext>
            </a:extLst>
          </p:cNvPr>
          <p:cNvSpPr/>
          <p:nvPr/>
        </p:nvSpPr>
        <p:spPr>
          <a:xfrm rot="1697034">
            <a:off x="11107004" y="-1111437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3" name="Gráfico 358">
            <a:extLst>
              <a:ext uri="{FF2B5EF4-FFF2-40B4-BE49-F238E27FC236}">
                <a16:creationId xmlns:a16="http://schemas.microsoft.com/office/drawing/2014/main" id="{B2E5D0BF-612F-4033-A284-1967D0FC5563}"/>
              </a:ext>
            </a:extLst>
          </p:cNvPr>
          <p:cNvSpPr/>
          <p:nvPr/>
        </p:nvSpPr>
        <p:spPr>
          <a:xfrm rot="2909507">
            <a:off x="7119813" y="-1822894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4" name="Gráfico 358">
            <a:extLst>
              <a:ext uri="{FF2B5EF4-FFF2-40B4-BE49-F238E27FC236}">
                <a16:creationId xmlns:a16="http://schemas.microsoft.com/office/drawing/2014/main" id="{1FFBC62D-7AE8-4D48-A204-7C58151D17CA}"/>
              </a:ext>
            </a:extLst>
          </p:cNvPr>
          <p:cNvSpPr/>
          <p:nvPr/>
        </p:nvSpPr>
        <p:spPr>
          <a:xfrm rot="19249934">
            <a:off x="11840621" y="5478754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3CD58F-5616-4ADF-8651-153FD9FE78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1" y="3637856"/>
            <a:ext cx="6780046" cy="3209041"/>
          </a:xfrm>
          <a:solidFill>
            <a:schemeClr val="bg1"/>
          </a:solidFill>
        </p:spPr>
        <p:txBody>
          <a:bodyPr numCol="2" spcCol="360000">
            <a:noAutofit/>
          </a:bodyPr>
          <a:lstStyle/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  <a:p>
            <a:pPr algn="l">
              <a:lnSpc>
                <a:spcPct val="100000"/>
              </a:lnSpc>
            </a:pP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  <a:br>
              <a:rPr lang="es-MX" sz="1400" dirty="0">
                <a:latin typeface="Montserrat" pitchFamily="2" charset="0"/>
              </a:rPr>
            </a:b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  <a:p>
            <a:pPr algn="l">
              <a:lnSpc>
                <a:spcPct val="100000"/>
              </a:lnSpc>
            </a:pP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</a:t>
            </a:r>
          </a:p>
        </p:txBody>
      </p:sp>
      <p:sp>
        <p:nvSpPr>
          <p:cNvPr id="64" name="Título 1">
            <a:extLst>
              <a:ext uri="{FF2B5EF4-FFF2-40B4-BE49-F238E27FC236}">
                <a16:creationId xmlns:a16="http://schemas.microsoft.com/office/drawing/2014/main" id="{359C4FB8-91B1-4242-ADAE-7651EF9BB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816" y="3021383"/>
            <a:ext cx="6478907" cy="653402"/>
          </a:xfrm>
        </p:spPr>
        <p:txBody>
          <a:bodyPr>
            <a:noAutofit/>
          </a:bodyPr>
          <a:lstStyle/>
          <a:p>
            <a:r>
              <a:rPr lang="es-MX" sz="4000" dirty="0">
                <a:solidFill>
                  <a:srgbClr val="FF485A"/>
                </a:solidFill>
                <a:latin typeface="Montserrat ExtraBold" pitchFamily="2" charset="0"/>
              </a:rPr>
              <a:t>TITLE FOUR</a:t>
            </a: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C79B102D-4F1A-420F-B6C3-C5BB596A1D20}"/>
              </a:ext>
            </a:extLst>
          </p:cNvPr>
          <p:cNvSpPr/>
          <p:nvPr/>
        </p:nvSpPr>
        <p:spPr>
          <a:xfrm>
            <a:off x="2782738" y="2293157"/>
            <a:ext cx="1042801" cy="657046"/>
          </a:xfrm>
          <a:custGeom>
            <a:avLst/>
            <a:gdLst>
              <a:gd name="connsiteX0" fmla="*/ 45522 w 1042801"/>
              <a:gd name="connsiteY0" fmla="*/ 0 h 657046"/>
              <a:gd name="connsiteX1" fmla="*/ 0 w 1042801"/>
              <a:gd name="connsiteY1" fmla="*/ 146566 h 657046"/>
              <a:gd name="connsiteX2" fmla="*/ 2894 w 1042801"/>
              <a:gd name="connsiteY2" fmla="*/ 183931 h 657046"/>
              <a:gd name="connsiteX3" fmla="*/ 1316 w 1042801"/>
              <a:gd name="connsiteY3" fmla="*/ 280501 h 657046"/>
              <a:gd name="connsiteX4" fmla="*/ 263 w 1042801"/>
              <a:gd name="connsiteY4" fmla="*/ 296289 h 657046"/>
              <a:gd name="connsiteX5" fmla="*/ 521532 w 1042801"/>
              <a:gd name="connsiteY5" fmla="*/ 657046 h 657046"/>
              <a:gd name="connsiteX6" fmla="*/ 1042801 w 1042801"/>
              <a:gd name="connsiteY6" fmla="*/ 296289 h 657046"/>
              <a:gd name="connsiteX7" fmla="*/ 1042801 w 1042801"/>
              <a:gd name="connsiteY7" fmla="*/ 146829 h 657046"/>
              <a:gd name="connsiteX8" fmla="*/ 997279 w 1042801"/>
              <a:gd name="connsiteY8" fmla="*/ 263 h 657046"/>
              <a:gd name="connsiteX9" fmla="*/ 45522 w 1042801"/>
              <a:gd name="connsiteY9" fmla="*/ 263 h 657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2801" h="657046">
                <a:moveTo>
                  <a:pt x="45522" y="0"/>
                </a:moveTo>
                <a:cubicBezTo>
                  <a:pt x="16577" y="44733"/>
                  <a:pt x="0" y="94202"/>
                  <a:pt x="0" y="146566"/>
                </a:cubicBezTo>
                <a:cubicBezTo>
                  <a:pt x="0" y="159196"/>
                  <a:pt x="1053" y="171564"/>
                  <a:pt x="2894" y="183931"/>
                </a:cubicBezTo>
                <a:lnTo>
                  <a:pt x="1316" y="280501"/>
                </a:lnTo>
                <a:cubicBezTo>
                  <a:pt x="1053" y="285764"/>
                  <a:pt x="263" y="290763"/>
                  <a:pt x="263" y="296289"/>
                </a:cubicBezTo>
                <a:cubicBezTo>
                  <a:pt x="263" y="495482"/>
                  <a:pt x="233663" y="657046"/>
                  <a:pt x="521532" y="657046"/>
                </a:cubicBezTo>
                <a:cubicBezTo>
                  <a:pt x="809401" y="657046"/>
                  <a:pt x="1042801" y="495482"/>
                  <a:pt x="1042801" y="296289"/>
                </a:cubicBezTo>
                <a:lnTo>
                  <a:pt x="1042801" y="146829"/>
                </a:lnTo>
                <a:cubicBezTo>
                  <a:pt x="1042801" y="94465"/>
                  <a:pt x="1026224" y="44996"/>
                  <a:pt x="997279" y="263"/>
                </a:cubicBezTo>
                <a:lnTo>
                  <a:pt x="45522" y="263"/>
                </a:ln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51101D6D-44EA-431F-B91C-A629D5D0F6F3}"/>
              </a:ext>
            </a:extLst>
          </p:cNvPr>
          <p:cNvSpPr/>
          <p:nvPr/>
        </p:nvSpPr>
        <p:spPr>
          <a:xfrm>
            <a:off x="2782738" y="2153433"/>
            <a:ext cx="1042537" cy="699937"/>
          </a:xfrm>
          <a:custGeom>
            <a:avLst/>
            <a:gdLst>
              <a:gd name="connsiteX0" fmla="*/ 980701 w 1042537"/>
              <a:gd name="connsiteY0" fmla="*/ 189720 h 699937"/>
              <a:gd name="connsiteX1" fmla="*/ 521532 w 1042537"/>
              <a:gd name="connsiteY1" fmla="*/ 0 h 699937"/>
              <a:gd name="connsiteX2" fmla="*/ 62363 w 1042537"/>
              <a:gd name="connsiteY2" fmla="*/ 189720 h 699937"/>
              <a:gd name="connsiteX3" fmla="*/ 3421 w 1042537"/>
              <a:gd name="connsiteY3" fmla="*/ 189720 h 699937"/>
              <a:gd name="connsiteX4" fmla="*/ 1053 w 1042537"/>
              <a:gd name="connsiteY4" fmla="*/ 323392 h 699937"/>
              <a:gd name="connsiteX5" fmla="*/ 0 w 1042537"/>
              <a:gd name="connsiteY5" fmla="*/ 339180 h 699937"/>
              <a:gd name="connsiteX6" fmla="*/ 521269 w 1042537"/>
              <a:gd name="connsiteY6" fmla="*/ 699937 h 699937"/>
              <a:gd name="connsiteX7" fmla="*/ 1042538 w 1042537"/>
              <a:gd name="connsiteY7" fmla="*/ 339180 h 699937"/>
              <a:gd name="connsiteX8" fmla="*/ 1042538 w 1042537"/>
              <a:gd name="connsiteY8" fmla="*/ 189720 h 699937"/>
              <a:gd name="connsiteX9" fmla="*/ 980175 w 1042537"/>
              <a:gd name="connsiteY9" fmla="*/ 189720 h 69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2537" h="699937">
                <a:moveTo>
                  <a:pt x="980701" y="189720"/>
                </a:moveTo>
                <a:cubicBezTo>
                  <a:pt x="892551" y="76835"/>
                  <a:pt x="720198" y="0"/>
                  <a:pt x="521532" y="0"/>
                </a:cubicBezTo>
                <a:cubicBezTo>
                  <a:pt x="322866" y="0"/>
                  <a:pt x="150513" y="76835"/>
                  <a:pt x="62363" y="189720"/>
                </a:cubicBezTo>
                <a:lnTo>
                  <a:pt x="3421" y="189720"/>
                </a:lnTo>
                <a:lnTo>
                  <a:pt x="1053" y="323392"/>
                </a:lnTo>
                <a:cubicBezTo>
                  <a:pt x="789" y="328655"/>
                  <a:pt x="0" y="333654"/>
                  <a:pt x="0" y="339180"/>
                </a:cubicBezTo>
                <a:cubicBezTo>
                  <a:pt x="0" y="538373"/>
                  <a:pt x="233400" y="699937"/>
                  <a:pt x="521269" y="699937"/>
                </a:cubicBezTo>
                <a:cubicBezTo>
                  <a:pt x="809138" y="699937"/>
                  <a:pt x="1042538" y="538373"/>
                  <a:pt x="1042538" y="339180"/>
                </a:cubicBezTo>
                <a:lnTo>
                  <a:pt x="1042538" y="189720"/>
                </a:lnTo>
                <a:lnTo>
                  <a:pt x="980175" y="18972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B2148E4C-F9CF-477E-A8C0-B5E7864DD0A1}"/>
              </a:ext>
            </a:extLst>
          </p:cNvPr>
          <p:cNvSpPr/>
          <p:nvPr/>
        </p:nvSpPr>
        <p:spPr>
          <a:xfrm>
            <a:off x="2782738" y="2153433"/>
            <a:ext cx="1042537" cy="699937"/>
          </a:xfrm>
          <a:custGeom>
            <a:avLst/>
            <a:gdLst>
              <a:gd name="connsiteX0" fmla="*/ 980701 w 1042537"/>
              <a:gd name="connsiteY0" fmla="*/ 189720 h 699937"/>
              <a:gd name="connsiteX1" fmla="*/ 521532 w 1042537"/>
              <a:gd name="connsiteY1" fmla="*/ 0 h 699937"/>
              <a:gd name="connsiteX2" fmla="*/ 62363 w 1042537"/>
              <a:gd name="connsiteY2" fmla="*/ 189720 h 699937"/>
              <a:gd name="connsiteX3" fmla="*/ 3421 w 1042537"/>
              <a:gd name="connsiteY3" fmla="*/ 189720 h 699937"/>
              <a:gd name="connsiteX4" fmla="*/ 1053 w 1042537"/>
              <a:gd name="connsiteY4" fmla="*/ 323392 h 699937"/>
              <a:gd name="connsiteX5" fmla="*/ 0 w 1042537"/>
              <a:gd name="connsiteY5" fmla="*/ 339180 h 699937"/>
              <a:gd name="connsiteX6" fmla="*/ 521269 w 1042537"/>
              <a:gd name="connsiteY6" fmla="*/ 699937 h 699937"/>
              <a:gd name="connsiteX7" fmla="*/ 1042538 w 1042537"/>
              <a:gd name="connsiteY7" fmla="*/ 339180 h 699937"/>
              <a:gd name="connsiteX8" fmla="*/ 1042538 w 1042537"/>
              <a:gd name="connsiteY8" fmla="*/ 189720 h 699937"/>
              <a:gd name="connsiteX9" fmla="*/ 980175 w 1042537"/>
              <a:gd name="connsiteY9" fmla="*/ 189720 h 69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2537" h="699937">
                <a:moveTo>
                  <a:pt x="980701" y="189720"/>
                </a:moveTo>
                <a:cubicBezTo>
                  <a:pt x="892551" y="76835"/>
                  <a:pt x="720198" y="0"/>
                  <a:pt x="521532" y="0"/>
                </a:cubicBezTo>
                <a:cubicBezTo>
                  <a:pt x="322866" y="0"/>
                  <a:pt x="150513" y="76835"/>
                  <a:pt x="62363" y="189720"/>
                </a:cubicBezTo>
                <a:lnTo>
                  <a:pt x="3421" y="189720"/>
                </a:lnTo>
                <a:lnTo>
                  <a:pt x="1053" y="323392"/>
                </a:lnTo>
                <a:cubicBezTo>
                  <a:pt x="789" y="328655"/>
                  <a:pt x="0" y="333654"/>
                  <a:pt x="0" y="339180"/>
                </a:cubicBezTo>
                <a:cubicBezTo>
                  <a:pt x="0" y="538373"/>
                  <a:pt x="233400" y="699937"/>
                  <a:pt x="521269" y="699937"/>
                </a:cubicBezTo>
                <a:cubicBezTo>
                  <a:pt x="809138" y="699937"/>
                  <a:pt x="1042538" y="538373"/>
                  <a:pt x="1042538" y="339180"/>
                </a:cubicBezTo>
                <a:lnTo>
                  <a:pt x="1042538" y="189720"/>
                </a:lnTo>
                <a:lnTo>
                  <a:pt x="980175" y="189720"/>
                </a:lnTo>
                <a:close/>
              </a:path>
            </a:pathLst>
          </a:custGeom>
          <a:noFill/>
          <a:ln w="19735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2" name="Gráfico 10">
            <a:extLst>
              <a:ext uri="{FF2B5EF4-FFF2-40B4-BE49-F238E27FC236}">
                <a16:creationId xmlns:a16="http://schemas.microsoft.com/office/drawing/2014/main" id="{7CD6454A-449D-4EDC-86E2-008CEDC9344F}"/>
              </a:ext>
            </a:extLst>
          </p:cNvPr>
          <p:cNvGrpSpPr/>
          <p:nvPr/>
        </p:nvGrpSpPr>
        <p:grpSpPr>
          <a:xfrm>
            <a:off x="2783001" y="1982395"/>
            <a:ext cx="1042537" cy="721514"/>
            <a:chOff x="2783001" y="1982395"/>
            <a:chExt cx="1042537" cy="721514"/>
          </a:xfrm>
        </p:grpSpPr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9D49FABE-A126-4753-AC89-EE00B7249DDC}"/>
                </a:ext>
              </a:extLst>
            </p:cNvPr>
            <p:cNvSpPr/>
            <p:nvPr/>
          </p:nvSpPr>
          <p:spPr>
            <a:xfrm>
              <a:off x="2783001" y="1982395"/>
              <a:ext cx="1042537" cy="721514"/>
            </a:xfrm>
            <a:custGeom>
              <a:avLst/>
              <a:gdLst>
                <a:gd name="connsiteX0" fmla="*/ 1042538 w 1042537"/>
                <a:gd name="connsiteY0" fmla="*/ 360757 h 721514"/>
                <a:gd name="connsiteX1" fmla="*/ 521269 w 1042537"/>
                <a:gd name="connsiteY1" fmla="*/ 721514 h 721514"/>
                <a:gd name="connsiteX2" fmla="*/ 0 w 1042537"/>
                <a:gd name="connsiteY2" fmla="*/ 360757 h 721514"/>
                <a:gd name="connsiteX3" fmla="*/ 521269 w 1042537"/>
                <a:gd name="connsiteY3" fmla="*/ 0 h 721514"/>
                <a:gd name="connsiteX4" fmla="*/ 1042538 w 1042537"/>
                <a:gd name="connsiteY4" fmla="*/ 360757 h 72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2537" h="721514">
                  <a:moveTo>
                    <a:pt x="1042538" y="360757"/>
                  </a:moveTo>
                  <a:cubicBezTo>
                    <a:pt x="1042538" y="559998"/>
                    <a:pt x="809158" y="721514"/>
                    <a:pt x="521269" y="721514"/>
                  </a:cubicBezTo>
                  <a:cubicBezTo>
                    <a:pt x="233380" y="721514"/>
                    <a:pt x="0" y="559998"/>
                    <a:pt x="0" y="360757"/>
                  </a:cubicBezTo>
                  <a:cubicBezTo>
                    <a:pt x="0" y="161516"/>
                    <a:pt x="233380" y="0"/>
                    <a:pt x="521269" y="0"/>
                  </a:cubicBezTo>
                  <a:cubicBezTo>
                    <a:pt x="809158" y="0"/>
                    <a:pt x="1042538" y="161516"/>
                    <a:pt x="1042538" y="360757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C7CA8FE3-9F2B-429C-B578-D1CDCD054FE8}"/>
                </a:ext>
              </a:extLst>
            </p:cNvPr>
            <p:cNvSpPr/>
            <p:nvPr/>
          </p:nvSpPr>
          <p:spPr>
            <a:xfrm>
              <a:off x="2783001" y="1982395"/>
              <a:ext cx="1042537" cy="721514"/>
            </a:xfrm>
            <a:custGeom>
              <a:avLst/>
              <a:gdLst>
                <a:gd name="connsiteX0" fmla="*/ 1042538 w 1042537"/>
                <a:gd name="connsiteY0" fmla="*/ 360757 h 721514"/>
                <a:gd name="connsiteX1" fmla="*/ 521269 w 1042537"/>
                <a:gd name="connsiteY1" fmla="*/ 721514 h 721514"/>
                <a:gd name="connsiteX2" fmla="*/ 0 w 1042537"/>
                <a:gd name="connsiteY2" fmla="*/ 360757 h 721514"/>
                <a:gd name="connsiteX3" fmla="*/ 521269 w 1042537"/>
                <a:gd name="connsiteY3" fmla="*/ 0 h 721514"/>
                <a:gd name="connsiteX4" fmla="*/ 1042538 w 1042537"/>
                <a:gd name="connsiteY4" fmla="*/ 360757 h 72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2537" h="721514">
                  <a:moveTo>
                    <a:pt x="1042538" y="360757"/>
                  </a:moveTo>
                  <a:cubicBezTo>
                    <a:pt x="1042538" y="559998"/>
                    <a:pt x="809158" y="721514"/>
                    <a:pt x="521269" y="721514"/>
                  </a:cubicBezTo>
                  <a:cubicBezTo>
                    <a:pt x="233380" y="721514"/>
                    <a:pt x="0" y="559998"/>
                    <a:pt x="0" y="360757"/>
                  </a:cubicBezTo>
                  <a:cubicBezTo>
                    <a:pt x="0" y="161516"/>
                    <a:pt x="233380" y="0"/>
                    <a:pt x="521269" y="0"/>
                  </a:cubicBezTo>
                  <a:cubicBezTo>
                    <a:pt x="809158" y="0"/>
                    <a:pt x="1042538" y="161516"/>
                    <a:pt x="1042538" y="360757"/>
                  </a:cubicBezTo>
                  <a:close/>
                </a:path>
              </a:pathLst>
            </a:custGeom>
            <a:noFill/>
            <a:ln w="19735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EAD82904-2A5D-46BE-81D2-94D85046F196}"/>
              </a:ext>
            </a:extLst>
          </p:cNvPr>
          <p:cNvSpPr/>
          <p:nvPr/>
        </p:nvSpPr>
        <p:spPr>
          <a:xfrm>
            <a:off x="2185768" y="1004911"/>
            <a:ext cx="506358" cy="563458"/>
          </a:xfrm>
          <a:custGeom>
            <a:avLst/>
            <a:gdLst>
              <a:gd name="connsiteX0" fmla="*/ 482243 w 506358"/>
              <a:gd name="connsiteY0" fmla="*/ 103089 h 563458"/>
              <a:gd name="connsiteX1" fmla="*/ 192006 w 506358"/>
              <a:gd name="connsiteY1" fmla="*/ 730 h 563458"/>
              <a:gd name="connsiteX2" fmla="*/ 9128 w 506358"/>
              <a:gd name="connsiteY2" fmla="*/ 126508 h 563458"/>
              <a:gd name="connsiteX3" fmla="*/ 323047 w 506358"/>
              <a:gd name="connsiteY3" fmla="*/ 556207 h 563458"/>
              <a:gd name="connsiteX4" fmla="*/ 376200 w 506358"/>
              <a:gd name="connsiteY4" fmla="*/ 465162 h 563458"/>
              <a:gd name="connsiteX5" fmla="*/ 111487 w 506358"/>
              <a:gd name="connsiteY5" fmla="*/ 221237 h 563458"/>
              <a:gd name="connsiteX6" fmla="*/ 428827 w 506358"/>
              <a:gd name="connsiteY6" fmla="*/ 193871 h 563458"/>
              <a:gd name="connsiteX7" fmla="*/ 481980 w 506358"/>
              <a:gd name="connsiteY7" fmla="*/ 102826 h 563458"/>
              <a:gd name="connsiteX8" fmla="*/ 481980 w 506358"/>
              <a:gd name="connsiteY8" fmla="*/ 102826 h 56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358" h="563458">
                <a:moveTo>
                  <a:pt x="482243" y="103089"/>
                </a:moveTo>
                <a:cubicBezTo>
                  <a:pt x="394883" y="46516"/>
                  <a:pt x="299628" y="-6901"/>
                  <a:pt x="192006" y="730"/>
                </a:cubicBezTo>
                <a:cubicBezTo>
                  <a:pt x="114645" y="6256"/>
                  <a:pt x="29126" y="44674"/>
                  <a:pt x="9128" y="126508"/>
                </a:cubicBezTo>
                <a:cubicBezTo>
                  <a:pt x="-45867" y="353067"/>
                  <a:pt x="158851" y="464110"/>
                  <a:pt x="323047" y="556207"/>
                </a:cubicBezTo>
                <a:cubicBezTo>
                  <a:pt x="382252" y="589625"/>
                  <a:pt x="435405" y="498580"/>
                  <a:pt x="376200" y="465162"/>
                </a:cubicBezTo>
                <a:cubicBezTo>
                  <a:pt x="273841" y="407536"/>
                  <a:pt x="129117" y="352804"/>
                  <a:pt x="111487" y="221237"/>
                </a:cubicBezTo>
                <a:cubicBezTo>
                  <a:pt x="83595" y="15203"/>
                  <a:pt x="345676" y="140191"/>
                  <a:pt x="428827" y="193871"/>
                </a:cubicBezTo>
                <a:cubicBezTo>
                  <a:pt x="485927" y="230710"/>
                  <a:pt x="538817" y="139665"/>
                  <a:pt x="481980" y="102826"/>
                </a:cubicBezTo>
                <a:lnTo>
                  <a:pt x="481980" y="102826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C7A8AADA-4625-4511-ABAE-E74DC09651F0}"/>
              </a:ext>
            </a:extLst>
          </p:cNvPr>
          <p:cNvSpPr/>
          <p:nvPr/>
        </p:nvSpPr>
        <p:spPr>
          <a:xfrm>
            <a:off x="2185768" y="1004911"/>
            <a:ext cx="506358" cy="563458"/>
          </a:xfrm>
          <a:custGeom>
            <a:avLst/>
            <a:gdLst>
              <a:gd name="connsiteX0" fmla="*/ 482243 w 506358"/>
              <a:gd name="connsiteY0" fmla="*/ 103089 h 563458"/>
              <a:gd name="connsiteX1" fmla="*/ 192006 w 506358"/>
              <a:gd name="connsiteY1" fmla="*/ 730 h 563458"/>
              <a:gd name="connsiteX2" fmla="*/ 9128 w 506358"/>
              <a:gd name="connsiteY2" fmla="*/ 126508 h 563458"/>
              <a:gd name="connsiteX3" fmla="*/ 323047 w 506358"/>
              <a:gd name="connsiteY3" fmla="*/ 556207 h 563458"/>
              <a:gd name="connsiteX4" fmla="*/ 376200 w 506358"/>
              <a:gd name="connsiteY4" fmla="*/ 465162 h 563458"/>
              <a:gd name="connsiteX5" fmla="*/ 111487 w 506358"/>
              <a:gd name="connsiteY5" fmla="*/ 221237 h 563458"/>
              <a:gd name="connsiteX6" fmla="*/ 428827 w 506358"/>
              <a:gd name="connsiteY6" fmla="*/ 193871 h 563458"/>
              <a:gd name="connsiteX7" fmla="*/ 481980 w 506358"/>
              <a:gd name="connsiteY7" fmla="*/ 102826 h 563458"/>
              <a:gd name="connsiteX8" fmla="*/ 481980 w 506358"/>
              <a:gd name="connsiteY8" fmla="*/ 102826 h 56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358" h="563458">
                <a:moveTo>
                  <a:pt x="482243" y="103089"/>
                </a:moveTo>
                <a:cubicBezTo>
                  <a:pt x="394883" y="46516"/>
                  <a:pt x="299628" y="-6901"/>
                  <a:pt x="192006" y="730"/>
                </a:cubicBezTo>
                <a:cubicBezTo>
                  <a:pt x="114645" y="6256"/>
                  <a:pt x="29126" y="44674"/>
                  <a:pt x="9128" y="126508"/>
                </a:cubicBezTo>
                <a:cubicBezTo>
                  <a:pt x="-45867" y="353067"/>
                  <a:pt x="158851" y="464110"/>
                  <a:pt x="323047" y="556207"/>
                </a:cubicBezTo>
                <a:cubicBezTo>
                  <a:pt x="382252" y="589625"/>
                  <a:pt x="435405" y="498580"/>
                  <a:pt x="376200" y="465162"/>
                </a:cubicBezTo>
                <a:cubicBezTo>
                  <a:pt x="273841" y="407536"/>
                  <a:pt x="129117" y="352804"/>
                  <a:pt x="111487" y="221237"/>
                </a:cubicBezTo>
                <a:cubicBezTo>
                  <a:pt x="83595" y="15203"/>
                  <a:pt x="345676" y="140191"/>
                  <a:pt x="428827" y="193871"/>
                </a:cubicBezTo>
                <a:cubicBezTo>
                  <a:pt x="485927" y="230710"/>
                  <a:pt x="538817" y="139665"/>
                  <a:pt x="481980" y="102826"/>
                </a:cubicBezTo>
                <a:lnTo>
                  <a:pt x="481980" y="102826"/>
                </a:lnTo>
                <a:close/>
              </a:path>
            </a:pathLst>
          </a:custGeom>
          <a:noFill/>
          <a:ln w="19735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A26C1EC8-7932-4438-9D55-49111761C7EC}"/>
              </a:ext>
            </a:extLst>
          </p:cNvPr>
          <p:cNvSpPr/>
          <p:nvPr/>
        </p:nvSpPr>
        <p:spPr>
          <a:xfrm>
            <a:off x="3035610" y="1997394"/>
            <a:ext cx="537320" cy="529163"/>
          </a:xfrm>
          <a:custGeom>
            <a:avLst/>
            <a:gdLst>
              <a:gd name="connsiteX0" fmla="*/ 504955 w 537320"/>
              <a:gd name="connsiteY0" fmla="*/ 97623 h 529163"/>
              <a:gd name="connsiteX1" fmla="*/ 268397 w 537320"/>
              <a:gd name="connsiteY1" fmla="*/ 0 h 529163"/>
              <a:gd name="connsiteX2" fmla="*/ 31839 w 537320"/>
              <a:gd name="connsiteY2" fmla="*/ 97623 h 529163"/>
              <a:gd name="connsiteX3" fmla="*/ 1579 w 537320"/>
              <a:gd name="connsiteY3" fmla="*/ 97623 h 529163"/>
              <a:gd name="connsiteX4" fmla="*/ 526 w 537320"/>
              <a:gd name="connsiteY4" fmla="*/ 335233 h 529163"/>
              <a:gd name="connsiteX5" fmla="*/ 0 w 537320"/>
              <a:gd name="connsiteY5" fmla="*/ 343390 h 529163"/>
              <a:gd name="connsiteX6" fmla="*/ 268660 w 537320"/>
              <a:gd name="connsiteY6" fmla="*/ 529163 h 529163"/>
              <a:gd name="connsiteX7" fmla="*/ 537320 w 537320"/>
              <a:gd name="connsiteY7" fmla="*/ 343390 h 529163"/>
              <a:gd name="connsiteX8" fmla="*/ 537320 w 537320"/>
              <a:gd name="connsiteY8" fmla="*/ 97886 h 529163"/>
              <a:gd name="connsiteX9" fmla="*/ 505218 w 537320"/>
              <a:gd name="connsiteY9" fmla="*/ 97886 h 529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7320" h="529163">
                <a:moveTo>
                  <a:pt x="504955" y="97623"/>
                </a:moveTo>
                <a:cubicBezTo>
                  <a:pt x="459696" y="39470"/>
                  <a:pt x="370756" y="0"/>
                  <a:pt x="268397" y="0"/>
                </a:cubicBezTo>
                <a:cubicBezTo>
                  <a:pt x="166038" y="0"/>
                  <a:pt x="77361" y="39470"/>
                  <a:pt x="31839" y="97623"/>
                </a:cubicBezTo>
                <a:lnTo>
                  <a:pt x="1579" y="97623"/>
                </a:lnTo>
                <a:lnTo>
                  <a:pt x="526" y="335233"/>
                </a:lnTo>
                <a:cubicBezTo>
                  <a:pt x="526" y="337864"/>
                  <a:pt x="0" y="340496"/>
                  <a:pt x="0" y="343390"/>
                </a:cubicBezTo>
                <a:cubicBezTo>
                  <a:pt x="0" y="446013"/>
                  <a:pt x="120252" y="529163"/>
                  <a:pt x="268660" y="529163"/>
                </a:cubicBezTo>
                <a:cubicBezTo>
                  <a:pt x="417068" y="529163"/>
                  <a:pt x="537320" y="446013"/>
                  <a:pt x="537320" y="343390"/>
                </a:cubicBezTo>
                <a:lnTo>
                  <a:pt x="537320" y="97886"/>
                </a:lnTo>
                <a:lnTo>
                  <a:pt x="505218" y="97886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6565B103-9FE5-49FB-86EE-B9C9E07F0700}"/>
              </a:ext>
            </a:extLst>
          </p:cNvPr>
          <p:cNvSpPr/>
          <p:nvPr/>
        </p:nvSpPr>
        <p:spPr>
          <a:xfrm>
            <a:off x="3035610" y="1997394"/>
            <a:ext cx="537320" cy="529163"/>
          </a:xfrm>
          <a:custGeom>
            <a:avLst/>
            <a:gdLst>
              <a:gd name="connsiteX0" fmla="*/ 504955 w 537320"/>
              <a:gd name="connsiteY0" fmla="*/ 97623 h 529163"/>
              <a:gd name="connsiteX1" fmla="*/ 268397 w 537320"/>
              <a:gd name="connsiteY1" fmla="*/ 0 h 529163"/>
              <a:gd name="connsiteX2" fmla="*/ 31839 w 537320"/>
              <a:gd name="connsiteY2" fmla="*/ 97623 h 529163"/>
              <a:gd name="connsiteX3" fmla="*/ 1579 w 537320"/>
              <a:gd name="connsiteY3" fmla="*/ 97623 h 529163"/>
              <a:gd name="connsiteX4" fmla="*/ 526 w 537320"/>
              <a:gd name="connsiteY4" fmla="*/ 335233 h 529163"/>
              <a:gd name="connsiteX5" fmla="*/ 0 w 537320"/>
              <a:gd name="connsiteY5" fmla="*/ 343390 h 529163"/>
              <a:gd name="connsiteX6" fmla="*/ 268660 w 537320"/>
              <a:gd name="connsiteY6" fmla="*/ 529163 h 529163"/>
              <a:gd name="connsiteX7" fmla="*/ 537320 w 537320"/>
              <a:gd name="connsiteY7" fmla="*/ 343390 h 529163"/>
              <a:gd name="connsiteX8" fmla="*/ 537320 w 537320"/>
              <a:gd name="connsiteY8" fmla="*/ 97886 h 529163"/>
              <a:gd name="connsiteX9" fmla="*/ 505218 w 537320"/>
              <a:gd name="connsiteY9" fmla="*/ 97886 h 529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7320" h="529163">
                <a:moveTo>
                  <a:pt x="504955" y="97623"/>
                </a:moveTo>
                <a:cubicBezTo>
                  <a:pt x="459696" y="39470"/>
                  <a:pt x="370756" y="0"/>
                  <a:pt x="268397" y="0"/>
                </a:cubicBezTo>
                <a:cubicBezTo>
                  <a:pt x="166038" y="0"/>
                  <a:pt x="77361" y="39470"/>
                  <a:pt x="31839" y="97623"/>
                </a:cubicBezTo>
                <a:lnTo>
                  <a:pt x="1579" y="97623"/>
                </a:lnTo>
                <a:lnTo>
                  <a:pt x="526" y="335233"/>
                </a:lnTo>
                <a:cubicBezTo>
                  <a:pt x="526" y="337864"/>
                  <a:pt x="0" y="340496"/>
                  <a:pt x="0" y="343390"/>
                </a:cubicBezTo>
                <a:cubicBezTo>
                  <a:pt x="0" y="446013"/>
                  <a:pt x="120252" y="529163"/>
                  <a:pt x="268660" y="529163"/>
                </a:cubicBezTo>
                <a:cubicBezTo>
                  <a:pt x="417068" y="529163"/>
                  <a:pt x="537320" y="446013"/>
                  <a:pt x="537320" y="343390"/>
                </a:cubicBezTo>
                <a:lnTo>
                  <a:pt x="537320" y="97886"/>
                </a:lnTo>
                <a:lnTo>
                  <a:pt x="505218" y="97886"/>
                </a:lnTo>
                <a:close/>
              </a:path>
            </a:pathLst>
          </a:custGeom>
          <a:noFill/>
          <a:ln w="19735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1" name="Gráfico 10">
            <a:extLst>
              <a:ext uri="{FF2B5EF4-FFF2-40B4-BE49-F238E27FC236}">
                <a16:creationId xmlns:a16="http://schemas.microsoft.com/office/drawing/2014/main" id="{5B12A63C-9F28-408D-9044-5B58FEDB4BDB}"/>
              </a:ext>
            </a:extLst>
          </p:cNvPr>
          <p:cNvGrpSpPr/>
          <p:nvPr/>
        </p:nvGrpSpPr>
        <p:grpSpPr>
          <a:xfrm>
            <a:off x="3035347" y="1909244"/>
            <a:ext cx="537320" cy="371545"/>
            <a:chOff x="3035347" y="1909244"/>
            <a:chExt cx="537320" cy="371545"/>
          </a:xfrm>
        </p:grpSpPr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8F38C816-B63A-476C-A287-9A06DFC3714E}"/>
                </a:ext>
              </a:extLst>
            </p:cNvPr>
            <p:cNvSpPr/>
            <p:nvPr/>
          </p:nvSpPr>
          <p:spPr>
            <a:xfrm>
              <a:off x="3035347" y="1909244"/>
              <a:ext cx="537320" cy="371545"/>
            </a:xfrm>
            <a:custGeom>
              <a:avLst/>
              <a:gdLst>
                <a:gd name="connsiteX0" fmla="*/ 537320 w 537320"/>
                <a:gd name="connsiteY0" fmla="*/ 185773 h 371545"/>
                <a:gd name="connsiteX1" fmla="*/ 268660 w 537320"/>
                <a:gd name="connsiteY1" fmla="*/ 371546 h 371545"/>
                <a:gd name="connsiteX2" fmla="*/ 0 w 537320"/>
                <a:gd name="connsiteY2" fmla="*/ 185773 h 371545"/>
                <a:gd name="connsiteX3" fmla="*/ 268660 w 537320"/>
                <a:gd name="connsiteY3" fmla="*/ 0 h 371545"/>
                <a:gd name="connsiteX4" fmla="*/ 537320 w 537320"/>
                <a:gd name="connsiteY4" fmla="*/ 185773 h 37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320" h="371545">
                  <a:moveTo>
                    <a:pt x="537320" y="185773"/>
                  </a:moveTo>
                  <a:cubicBezTo>
                    <a:pt x="537320" y="288395"/>
                    <a:pt x="417068" y="371546"/>
                    <a:pt x="268660" y="371546"/>
                  </a:cubicBezTo>
                  <a:cubicBezTo>
                    <a:pt x="120252" y="371546"/>
                    <a:pt x="0" y="288395"/>
                    <a:pt x="0" y="185773"/>
                  </a:cubicBezTo>
                  <a:cubicBezTo>
                    <a:pt x="0" y="83150"/>
                    <a:pt x="120252" y="0"/>
                    <a:pt x="268660" y="0"/>
                  </a:cubicBezTo>
                  <a:cubicBezTo>
                    <a:pt x="417068" y="0"/>
                    <a:pt x="537320" y="83150"/>
                    <a:pt x="537320" y="1857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CE21B04A-D3B5-43C4-B648-291216BBB627}"/>
                </a:ext>
              </a:extLst>
            </p:cNvPr>
            <p:cNvSpPr/>
            <p:nvPr/>
          </p:nvSpPr>
          <p:spPr>
            <a:xfrm>
              <a:off x="3035347" y="1909244"/>
              <a:ext cx="537320" cy="371545"/>
            </a:xfrm>
            <a:custGeom>
              <a:avLst/>
              <a:gdLst>
                <a:gd name="connsiteX0" fmla="*/ 537320 w 537320"/>
                <a:gd name="connsiteY0" fmla="*/ 185773 h 371545"/>
                <a:gd name="connsiteX1" fmla="*/ 268660 w 537320"/>
                <a:gd name="connsiteY1" fmla="*/ 371546 h 371545"/>
                <a:gd name="connsiteX2" fmla="*/ 0 w 537320"/>
                <a:gd name="connsiteY2" fmla="*/ 185773 h 371545"/>
                <a:gd name="connsiteX3" fmla="*/ 268660 w 537320"/>
                <a:gd name="connsiteY3" fmla="*/ 0 h 371545"/>
                <a:gd name="connsiteX4" fmla="*/ 537320 w 537320"/>
                <a:gd name="connsiteY4" fmla="*/ 185773 h 37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320" h="371545">
                  <a:moveTo>
                    <a:pt x="537320" y="185773"/>
                  </a:moveTo>
                  <a:cubicBezTo>
                    <a:pt x="537320" y="288395"/>
                    <a:pt x="417068" y="371546"/>
                    <a:pt x="268660" y="371546"/>
                  </a:cubicBezTo>
                  <a:cubicBezTo>
                    <a:pt x="120252" y="371546"/>
                    <a:pt x="0" y="288395"/>
                    <a:pt x="0" y="185773"/>
                  </a:cubicBezTo>
                  <a:cubicBezTo>
                    <a:pt x="0" y="83150"/>
                    <a:pt x="120252" y="0"/>
                    <a:pt x="268660" y="0"/>
                  </a:cubicBezTo>
                  <a:cubicBezTo>
                    <a:pt x="417068" y="0"/>
                    <a:pt x="537320" y="83150"/>
                    <a:pt x="537320" y="185773"/>
                  </a:cubicBezTo>
                  <a:close/>
                </a:path>
              </a:pathLst>
            </a:custGeom>
            <a:noFill/>
            <a:ln w="19735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A2FCBC6E-5A1B-44C3-BD3F-F712BBADF38F}"/>
              </a:ext>
            </a:extLst>
          </p:cNvPr>
          <p:cNvSpPr/>
          <p:nvPr/>
        </p:nvSpPr>
        <p:spPr>
          <a:xfrm>
            <a:off x="2456451" y="640937"/>
            <a:ext cx="1695637" cy="1637221"/>
          </a:xfrm>
          <a:custGeom>
            <a:avLst/>
            <a:gdLst>
              <a:gd name="connsiteX0" fmla="*/ 1695637 w 1695637"/>
              <a:gd name="connsiteY0" fmla="*/ 818611 h 1637221"/>
              <a:gd name="connsiteX1" fmla="*/ 847818 w 1695637"/>
              <a:gd name="connsiteY1" fmla="*/ 1637222 h 1637221"/>
              <a:gd name="connsiteX2" fmla="*/ 0 w 1695637"/>
              <a:gd name="connsiteY2" fmla="*/ 818611 h 1637221"/>
              <a:gd name="connsiteX3" fmla="*/ 847818 w 1695637"/>
              <a:gd name="connsiteY3" fmla="*/ 0 h 1637221"/>
              <a:gd name="connsiteX4" fmla="*/ 1695637 w 1695637"/>
              <a:gd name="connsiteY4" fmla="*/ 818611 h 163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37" h="1637221">
                <a:moveTo>
                  <a:pt x="1695637" y="818611"/>
                </a:moveTo>
                <a:cubicBezTo>
                  <a:pt x="1695637" y="1270717"/>
                  <a:pt x="1316056" y="1637222"/>
                  <a:pt x="847818" y="1637222"/>
                </a:cubicBezTo>
                <a:cubicBezTo>
                  <a:pt x="379581" y="1637222"/>
                  <a:pt x="0" y="1270717"/>
                  <a:pt x="0" y="818611"/>
                </a:cubicBezTo>
                <a:cubicBezTo>
                  <a:pt x="0" y="366504"/>
                  <a:pt x="379581" y="0"/>
                  <a:pt x="847818" y="0"/>
                </a:cubicBezTo>
                <a:cubicBezTo>
                  <a:pt x="1316056" y="0"/>
                  <a:pt x="1695637" y="366504"/>
                  <a:pt x="1695637" y="818611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6" name="Gráfico 10">
            <a:extLst>
              <a:ext uri="{FF2B5EF4-FFF2-40B4-BE49-F238E27FC236}">
                <a16:creationId xmlns:a16="http://schemas.microsoft.com/office/drawing/2014/main" id="{EFE47572-9526-41BB-BEAE-40F9EFA0713F}"/>
              </a:ext>
            </a:extLst>
          </p:cNvPr>
          <p:cNvGrpSpPr/>
          <p:nvPr/>
        </p:nvGrpSpPr>
        <p:grpSpPr>
          <a:xfrm>
            <a:off x="2456451" y="640937"/>
            <a:ext cx="1695637" cy="1637221"/>
            <a:chOff x="2456451" y="640937"/>
            <a:chExt cx="1695637" cy="1637221"/>
          </a:xfrm>
          <a:noFill/>
        </p:grpSpPr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4B915F21-5186-469C-B1EC-02E4DF7BE1B2}"/>
                </a:ext>
              </a:extLst>
            </p:cNvPr>
            <p:cNvSpPr/>
            <p:nvPr/>
          </p:nvSpPr>
          <p:spPr>
            <a:xfrm>
              <a:off x="2456451" y="640937"/>
              <a:ext cx="1695637" cy="1637221"/>
            </a:xfrm>
            <a:custGeom>
              <a:avLst/>
              <a:gdLst>
                <a:gd name="connsiteX0" fmla="*/ 1695637 w 1695637"/>
                <a:gd name="connsiteY0" fmla="*/ 818611 h 1637221"/>
                <a:gd name="connsiteX1" fmla="*/ 847818 w 1695637"/>
                <a:gd name="connsiteY1" fmla="*/ 1637222 h 1637221"/>
                <a:gd name="connsiteX2" fmla="*/ 0 w 1695637"/>
                <a:gd name="connsiteY2" fmla="*/ 818611 h 1637221"/>
                <a:gd name="connsiteX3" fmla="*/ 847818 w 1695637"/>
                <a:gd name="connsiteY3" fmla="*/ 0 h 1637221"/>
                <a:gd name="connsiteX4" fmla="*/ 1695637 w 1695637"/>
                <a:gd name="connsiteY4" fmla="*/ 818611 h 163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5637" h="1637221">
                  <a:moveTo>
                    <a:pt x="1695637" y="818611"/>
                  </a:moveTo>
                  <a:cubicBezTo>
                    <a:pt x="1695637" y="1270717"/>
                    <a:pt x="1316056" y="1637222"/>
                    <a:pt x="847818" y="1637222"/>
                  </a:cubicBezTo>
                  <a:cubicBezTo>
                    <a:pt x="379581" y="1637222"/>
                    <a:pt x="0" y="1270717"/>
                    <a:pt x="0" y="818611"/>
                  </a:cubicBezTo>
                  <a:cubicBezTo>
                    <a:pt x="0" y="366504"/>
                    <a:pt x="379581" y="0"/>
                    <a:pt x="847818" y="0"/>
                  </a:cubicBezTo>
                  <a:cubicBezTo>
                    <a:pt x="1316056" y="0"/>
                    <a:pt x="1695637" y="366504"/>
                    <a:pt x="1695637" y="818611"/>
                  </a:cubicBezTo>
                  <a:close/>
                </a:path>
              </a:pathLst>
            </a:custGeom>
            <a:noFill/>
            <a:ln w="19735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EF3E446C-FCD6-412A-AC8D-F5A33A73ED41}"/>
                </a:ext>
              </a:extLst>
            </p:cNvPr>
            <p:cNvSpPr/>
            <p:nvPr/>
          </p:nvSpPr>
          <p:spPr>
            <a:xfrm>
              <a:off x="2456451" y="1459547"/>
              <a:ext cx="1695637" cy="818610"/>
            </a:xfrm>
            <a:custGeom>
              <a:avLst/>
              <a:gdLst>
                <a:gd name="connsiteX0" fmla="*/ 0 w 1695637"/>
                <a:gd name="connsiteY0" fmla="*/ 0 h 818610"/>
                <a:gd name="connsiteX1" fmla="*/ 847819 w 1695637"/>
                <a:gd name="connsiteY1" fmla="*/ 818611 h 818610"/>
                <a:gd name="connsiteX2" fmla="*/ 1695637 w 1695637"/>
                <a:gd name="connsiteY2" fmla="*/ 0 h 818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95637" h="818610">
                  <a:moveTo>
                    <a:pt x="0" y="0"/>
                  </a:moveTo>
                  <a:cubicBezTo>
                    <a:pt x="0" y="452065"/>
                    <a:pt x="379703" y="818611"/>
                    <a:pt x="847819" y="818611"/>
                  </a:cubicBezTo>
                  <a:cubicBezTo>
                    <a:pt x="1315934" y="818611"/>
                    <a:pt x="1695637" y="452065"/>
                    <a:pt x="1695637" y="0"/>
                  </a:cubicBezTo>
                </a:path>
              </a:pathLst>
            </a:custGeom>
            <a:noFill/>
            <a:ln w="19735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ADFF9D86-E731-4D3F-A093-956268B652A0}"/>
              </a:ext>
            </a:extLst>
          </p:cNvPr>
          <p:cNvSpPr/>
          <p:nvPr/>
        </p:nvSpPr>
        <p:spPr>
          <a:xfrm>
            <a:off x="2585387" y="650936"/>
            <a:ext cx="1454606" cy="1018856"/>
          </a:xfrm>
          <a:custGeom>
            <a:avLst/>
            <a:gdLst>
              <a:gd name="connsiteX0" fmla="*/ 1454606 w 1454606"/>
              <a:gd name="connsiteY0" fmla="*/ 509428 h 1018856"/>
              <a:gd name="connsiteX1" fmla="*/ 727303 w 1454606"/>
              <a:gd name="connsiteY1" fmla="*/ 1018856 h 1018856"/>
              <a:gd name="connsiteX2" fmla="*/ 0 w 1454606"/>
              <a:gd name="connsiteY2" fmla="*/ 509428 h 1018856"/>
              <a:gd name="connsiteX3" fmla="*/ 727303 w 1454606"/>
              <a:gd name="connsiteY3" fmla="*/ 0 h 1018856"/>
              <a:gd name="connsiteX4" fmla="*/ 1454606 w 1454606"/>
              <a:gd name="connsiteY4" fmla="*/ 509428 h 101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606" h="1018856">
                <a:moveTo>
                  <a:pt x="1454606" y="509428"/>
                </a:moveTo>
                <a:cubicBezTo>
                  <a:pt x="1454606" y="790777"/>
                  <a:pt x="1128982" y="1018856"/>
                  <a:pt x="727303" y="1018856"/>
                </a:cubicBezTo>
                <a:cubicBezTo>
                  <a:pt x="325625" y="1018856"/>
                  <a:pt x="0" y="790777"/>
                  <a:pt x="0" y="509428"/>
                </a:cubicBezTo>
                <a:cubicBezTo>
                  <a:pt x="0" y="228079"/>
                  <a:pt x="325625" y="0"/>
                  <a:pt x="727303" y="0"/>
                </a:cubicBezTo>
                <a:cubicBezTo>
                  <a:pt x="1128982" y="0"/>
                  <a:pt x="1454606" y="228079"/>
                  <a:pt x="1454606" y="509428"/>
                </a:cubicBezTo>
                <a:close/>
              </a:path>
            </a:pathLst>
          </a:custGeom>
          <a:noFill/>
          <a:ln w="19735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BE5600B9-5AC5-4F98-BF00-898B6BDE6E42}"/>
              </a:ext>
            </a:extLst>
          </p:cNvPr>
          <p:cNvSpPr/>
          <p:nvPr/>
        </p:nvSpPr>
        <p:spPr>
          <a:xfrm>
            <a:off x="3778306" y="1628445"/>
            <a:ext cx="498515" cy="513674"/>
          </a:xfrm>
          <a:custGeom>
            <a:avLst/>
            <a:gdLst>
              <a:gd name="connsiteX0" fmla="*/ 50916 w 498515"/>
              <a:gd name="connsiteY0" fmla="*/ 105289 h 513674"/>
              <a:gd name="connsiteX1" fmla="*/ 380624 w 498515"/>
              <a:gd name="connsiteY1" fmla="*/ 284746 h 513674"/>
              <a:gd name="connsiteX2" fmla="*/ 287737 w 498515"/>
              <a:gd name="connsiteY2" fmla="*/ 404472 h 513674"/>
              <a:gd name="connsiteX3" fmla="*/ 119331 w 498515"/>
              <a:gd name="connsiteY3" fmla="*/ 310797 h 513674"/>
              <a:gd name="connsiteX4" fmla="*/ 44864 w 498515"/>
              <a:gd name="connsiteY4" fmla="*/ 385264 h 513674"/>
              <a:gd name="connsiteX5" fmla="*/ 330365 w 498515"/>
              <a:gd name="connsiteY5" fmla="*/ 513410 h 513674"/>
              <a:gd name="connsiteX6" fmla="*/ 496929 w 498515"/>
              <a:gd name="connsiteY6" fmla="*/ 365792 h 513674"/>
              <a:gd name="connsiteX7" fmla="*/ 50916 w 498515"/>
              <a:gd name="connsiteY7" fmla="*/ 35 h 513674"/>
              <a:gd name="connsiteX8" fmla="*/ 50916 w 498515"/>
              <a:gd name="connsiteY8" fmla="*/ 105552 h 513674"/>
              <a:gd name="connsiteX9" fmla="*/ 50916 w 498515"/>
              <a:gd name="connsiteY9" fmla="*/ 105552 h 51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515" h="513674">
                <a:moveTo>
                  <a:pt x="50916" y="105289"/>
                </a:moveTo>
                <a:cubicBezTo>
                  <a:pt x="163275" y="103710"/>
                  <a:pt x="336154" y="173441"/>
                  <a:pt x="380624" y="284746"/>
                </a:cubicBezTo>
                <a:cubicBezTo>
                  <a:pt x="412463" y="364476"/>
                  <a:pt x="373519" y="419734"/>
                  <a:pt x="287737" y="404472"/>
                </a:cubicBezTo>
                <a:cubicBezTo>
                  <a:pt x="223532" y="393158"/>
                  <a:pt x="168537" y="350793"/>
                  <a:pt x="119331" y="310797"/>
                </a:cubicBezTo>
                <a:cubicBezTo>
                  <a:pt x="67231" y="268432"/>
                  <a:pt x="-7762" y="342373"/>
                  <a:pt x="44864" y="385264"/>
                </a:cubicBezTo>
                <a:cubicBezTo>
                  <a:pt x="126436" y="451574"/>
                  <a:pt x="219849" y="518410"/>
                  <a:pt x="330365" y="513410"/>
                </a:cubicBezTo>
                <a:cubicBezTo>
                  <a:pt x="417989" y="509463"/>
                  <a:pt x="486930" y="454731"/>
                  <a:pt x="496929" y="365792"/>
                </a:cubicBezTo>
                <a:cubicBezTo>
                  <a:pt x="522190" y="143180"/>
                  <a:pt x="240110" y="-2596"/>
                  <a:pt x="50916" y="35"/>
                </a:cubicBezTo>
                <a:cubicBezTo>
                  <a:pt x="-16972" y="1088"/>
                  <a:pt x="-16972" y="106341"/>
                  <a:pt x="50916" y="105552"/>
                </a:cubicBezTo>
                <a:lnTo>
                  <a:pt x="50916" y="105552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A3017820-E95D-494A-A9E3-685F1439FF27}"/>
              </a:ext>
            </a:extLst>
          </p:cNvPr>
          <p:cNvSpPr/>
          <p:nvPr/>
        </p:nvSpPr>
        <p:spPr>
          <a:xfrm>
            <a:off x="3778306" y="1628445"/>
            <a:ext cx="498515" cy="513674"/>
          </a:xfrm>
          <a:custGeom>
            <a:avLst/>
            <a:gdLst>
              <a:gd name="connsiteX0" fmla="*/ 50916 w 498515"/>
              <a:gd name="connsiteY0" fmla="*/ 105289 h 513674"/>
              <a:gd name="connsiteX1" fmla="*/ 380624 w 498515"/>
              <a:gd name="connsiteY1" fmla="*/ 284746 h 513674"/>
              <a:gd name="connsiteX2" fmla="*/ 287737 w 498515"/>
              <a:gd name="connsiteY2" fmla="*/ 404472 h 513674"/>
              <a:gd name="connsiteX3" fmla="*/ 119331 w 498515"/>
              <a:gd name="connsiteY3" fmla="*/ 310797 h 513674"/>
              <a:gd name="connsiteX4" fmla="*/ 44864 w 498515"/>
              <a:gd name="connsiteY4" fmla="*/ 385264 h 513674"/>
              <a:gd name="connsiteX5" fmla="*/ 330365 w 498515"/>
              <a:gd name="connsiteY5" fmla="*/ 513410 h 513674"/>
              <a:gd name="connsiteX6" fmla="*/ 496929 w 498515"/>
              <a:gd name="connsiteY6" fmla="*/ 365792 h 513674"/>
              <a:gd name="connsiteX7" fmla="*/ 50916 w 498515"/>
              <a:gd name="connsiteY7" fmla="*/ 35 h 513674"/>
              <a:gd name="connsiteX8" fmla="*/ 50916 w 498515"/>
              <a:gd name="connsiteY8" fmla="*/ 105552 h 513674"/>
              <a:gd name="connsiteX9" fmla="*/ 50916 w 498515"/>
              <a:gd name="connsiteY9" fmla="*/ 105552 h 51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515" h="513674">
                <a:moveTo>
                  <a:pt x="50916" y="105289"/>
                </a:moveTo>
                <a:cubicBezTo>
                  <a:pt x="163275" y="103710"/>
                  <a:pt x="336154" y="173441"/>
                  <a:pt x="380624" y="284746"/>
                </a:cubicBezTo>
                <a:cubicBezTo>
                  <a:pt x="412463" y="364476"/>
                  <a:pt x="373519" y="419734"/>
                  <a:pt x="287737" y="404472"/>
                </a:cubicBezTo>
                <a:cubicBezTo>
                  <a:pt x="223532" y="393158"/>
                  <a:pt x="168537" y="350793"/>
                  <a:pt x="119331" y="310797"/>
                </a:cubicBezTo>
                <a:cubicBezTo>
                  <a:pt x="67231" y="268432"/>
                  <a:pt x="-7762" y="342373"/>
                  <a:pt x="44864" y="385264"/>
                </a:cubicBezTo>
                <a:cubicBezTo>
                  <a:pt x="126436" y="451574"/>
                  <a:pt x="219849" y="518410"/>
                  <a:pt x="330365" y="513410"/>
                </a:cubicBezTo>
                <a:cubicBezTo>
                  <a:pt x="417989" y="509463"/>
                  <a:pt x="486930" y="454731"/>
                  <a:pt x="496929" y="365792"/>
                </a:cubicBezTo>
                <a:cubicBezTo>
                  <a:pt x="522190" y="143180"/>
                  <a:pt x="240110" y="-2596"/>
                  <a:pt x="50916" y="35"/>
                </a:cubicBezTo>
                <a:cubicBezTo>
                  <a:pt x="-16972" y="1088"/>
                  <a:pt x="-16972" y="106341"/>
                  <a:pt x="50916" y="105552"/>
                </a:cubicBezTo>
                <a:lnTo>
                  <a:pt x="50916" y="105552"/>
                </a:lnTo>
                <a:close/>
              </a:path>
            </a:pathLst>
          </a:custGeom>
          <a:noFill/>
          <a:ln w="19735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3FAF5AEB-1976-4C15-880A-9EEC0BB15A3A}"/>
              </a:ext>
            </a:extLst>
          </p:cNvPr>
          <p:cNvSpPr/>
          <p:nvPr/>
        </p:nvSpPr>
        <p:spPr>
          <a:xfrm>
            <a:off x="8575223" y="6490460"/>
            <a:ext cx="1921302" cy="255545"/>
          </a:xfrm>
          <a:custGeom>
            <a:avLst/>
            <a:gdLst>
              <a:gd name="connsiteX0" fmla="*/ 1921302 w 1921302"/>
              <a:gd name="connsiteY0" fmla="*/ 127772 h 255545"/>
              <a:gd name="connsiteX1" fmla="*/ 960651 w 1921302"/>
              <a:gd name="connsiteY1" fmla="*/ 255545 h 255545"/>
              <a:gd name="connsiteX2" fmla="*/ 0 w 1921302"/>
              <a:gd name="connsiteY2" fmla="*/ 127772 h 255545"/>
              <a:gd name="connsiteX3" fmla="*/ 960651 w 1921302"/>
              <a:gd name="connsiteY3" fmla="*/ 0 h 255545"/>
              <a:gd name="connsiteX4" fmla="*/ 1921302 w 1921302"/>
              <a:gd name="connsiteY4" fmla="*/ 127772 h 2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1302" h="255545">
                <a:moveTo>
                  <a:pt x="1921302" y="127772"/>
                </a:moveTo>
                <a:cubicBezTo>
                  <a:pt x="1921302" y="198259"/>
                  <a:pt x="1491308" y="255545"/>
                  <a:pt x="960651" y="255545"/>
                </a:cubicBezTo>
                <a:cubicBezTo>
                  <a:pt x="429995" y="255545"/>
                  <a:pt x="0" y="198259"/>
                  <a:pt x="0" y="127772"/>
                </a:cubicBezTo>
                <a:cubicBezTo>
                  <a:pt x="0" y="57286"/>
                  <a:pt x="429995" y="0"/>
                  <a:pt x="960651" y="0"/>
                </a:cubicBezTo>
                <a:cubicBezTo>
                  <a:pt x="1491308" y="0"/>
                  <a:pt x="1921302" y="57286"/>
                  <a:pt x="1921302" y="127772"/>
                </a:cubicBez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0" name="Gráfico 197">
            <a:extLst>
              <a:ext uri="{FF2B5EF4-FFF2-40B4-BE49-F238E27FC236}">
                <a16:creationId xmlns:a16="http://schemas.microsoft.com/office/drawing/2014/main" id="{F3965B43-1C44-4547-840C-5B413654395B}"/>
              </a:ext>
            </a:extLst>
          </p:cNvPr>
          <p:cNvGrpSpPr/>
          <p:nvPr/>
        </p:nvGrpSpPr>
        <p:grpSpPr>
          <a:xfrm>
            <a:off x="7362309" y="628658"/>
            <a:ext cx="4606388" cy="5999320"/>
            <a:chOff x="7362309" y="628658"/>
            <a:chExt cx="4606388" cy="5999320"/>
          </a:xfrm>
        </p:grpSpPr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6AC60DD8-22E1-44C2-B47C-30574545608C}"/>
                </a:ext>
              </a:extLst>
            </p:cNvPr>
            <p:cNvSpPr/>
            <p:nvPr/>
          </p:nvSpPr>
          <p:spPr>
            <a:xfrm rot="-5394600">
              <a:off x="6669449" y="1329827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2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9339C010-F927-4D7E-BF82-42EC7C4B3AE6}"/>
                </a:ext>
              </a:extLst>
            </p:cNvPr>
            <p:cNvSpPr/>
            <p:nvPr/>
          </p:nvSpPr>
          <p:spPr>
            <a:xfrm rot="-5394600">
              <a:off x="6669449" y="1329827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2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3" name="Gráfico 197">
            <a:extLst>
              <a:ext uri="{FF2B5EF4-FFF2-40B4-BE49-F238E27FC236}">
                <a16:creationId xmlns:a16="http://schemas.microsoft.com/office/drawing/2014/main" id="{939B2833-BDB5-4CDF-AFD4-95A78ECC82A1}"/>
              </a:ext>
            </a:extLst>
          </p:cNvPr>
          <p:cNvGrpSpPr/>
          <p:nvPr/>
        </p:nvGrpSpPr>
        <p:grpSpPr>
          <a:xfrm>
            <a:off x="6984763" y="628185"/>
            <a:ext cx="4606388" cy="5999320"/>
            <a:chOff x="6984763" y="628185"/>
            <a:chExt cx="4606388" cy="5999320"/>
          </a:xfrm>
        </p:grpSpPr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32198DB9-47AF-43EE-93F2-25BF23E430F5}"/>
                </a:ext>
              </a:extLst>
            </p:cNvPr>
            <p:cNvSpPr/>
            <p:nvPr/>
          </p:nvSpPr>
          <p:spPr>
            <a:xfrm rot="-5394600">
              <a:off x="6291904" y="1329354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3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F03D149E-64AB-41E3-A582-72E81E929771}"/>
                </a:ext>
              </a:extLst>
            </p:cNvPr>
            <p:cNvSpPr/>
            <p:nvPr/>
          </p:nvSpPr>
          <p:spPr>
            <a:xfrm rot="-5394600">
              <a:off x="6291904" y="1329354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3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6" name="Gráfico 197">
            <a:extLst>
              <a:ext uri="{FF2B5EF4-FFF2-40B4-BE49-F238E27FC236}">
                <a16:creationId xmlns:a16="http://schemas.microsoft.com/office/drawing/2014/main" id="{03EAA52B-0181-4AD5-9A08-D4599394A765}"/>
              </a:ext>
            </a:extLst>
          </p:cNvPr>
          <p:cNvGrpSpPr/>
          <p:nvPr/>
        </p:nvGrpSpPr>
        <p:grpSpPr>
          <a:xfrm>
            <a:off x="7401464" y="1170810"/>
            <a:ext cx="3772986" cy="4914070"/>
            <a:chOff x="7401464" y="1170810"/>
            <a:chExt cx="3772986" cy="4914070"/>
          </a:xfrm>
        </p:grpSpPr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DDA2899B-1DAF-4005-8A02-FD213D1879FE}"/>
                </a:ext>
              </a:extLst>
            </p:cNvPr>
            <p:cNvSpPr/>
            <p:nvPr/>
          </p:nvSpPr>
          <p:spPr>
            <a:xfrm rot="-5394600">
              <a:off x="6833877" y="1745204"/>
              <a:ext cx="4908161" cy="3765281"/>
            </a:xfrm>
            <a:custGeom>
              <a:avLst/>
              <a:gdLst>
                <a:gd name="connsiteX0" fmla="*/ 4908162 w 4908161"/>
                <a:gd name="connsiteY0" fmla="*/ 1882641 h 3765281"/>
                <a:gd name="connsiteX1" fmla="*/ 2454081 w 4908161"/>
                <a:gd name="connsiteY1" fmla="*/ 3765282 h 3765281"/>
                <a:gd name="connsiteX2" fmla="*/ 0 w 4908161"/>
                <a:gd name="connsiteY2" fmla="*/ 1882641 h 3765281"/>
                <a:gd name="connsiteX3" fmla="*/ 2454081 w 4908161"/>
                <a:gd name="connsiteY3" fmla="*/ 0 h 3765281"/>
                <a:gd name="connsiteX4" fmla="*/ 4908162 w 4908161"/>
                <a:gd name="connsiteY4" fmla="*/ 1882641 h 37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8161" h="3765281">
                  <a:moveTo>
                    <a:pt x="4908162" y="1882641"/>
                  </a:moveTo>
                  <a:cubicBezTo>
                    <a:pt x="4908162" y="2922395"/>
                    <a:pt x="3809433" y="3765282"/>
                    <a:pt x="2454081" y="3765282"/>
                  </a:cubicBezTo>
                  <a:cubicBezTo>
                    <a:pt x="1098730" y="3765282"/>
                    <a:pt x="0" y="2922395"/>
                    <a:pt x="0" y="1882641"/>
                  </a:cubicBezTo>
                  <a:cubicBezTo>
                    <a:pt x="0" y="842887"/>
                    <a:pt x="1098730" y="0"/>
                    <a:pt x="2454081" y="0"/>
                  </a:cubicBezTo>
                  <a:cubicBezTo>
                    <a:pt x="3809433" y="0"/>
                    <a:pt x="4908162" y="842887"/>
                    <a:pt x="4908162" y="188264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D637E528-ED7C-4CA4-9F21-790D9F78BE12}"/>
                </a:ext>
              </a:extLst>
            </p:cNvPr>
            <p:cNvSpPr/>
            <p:nvPr/>
          </p:nvSpPr>
          <p:spPr>
            <a:xfrm rot="-5394600">
              <a:off x="6833877" y="1745204"/>
              <a:ext cx="4908161" cy="3765281"/>
            </a:xfrm>
            <a:custGeom>
              <a:avLst/>
              <a:gdLst>
                <a:gd name="connsiteX0" fmla="*/ 4908162 w 4908161"/>
                <a:gd name="connsiteY0" fmla="*/ 1882641 h 3765281"/>
                <a:gd name="connsiteX1" fmla="*/ 2454081 w 4908161"/>
                <a:gd name="connsiteY1" fmla="*/ 3765282 h 3765281"/>
                <a:gd name="connsiteX2" fmla="*/ 0 w 4908161"/>
                <a:gd name="connsiteY2" fmla="*/ 1882641 h 3765281"/>
                <a:gd name="connsiteX3" fmla="*/ 2454081 w 4908161"/>
                <a:gd name="connsiteY3" fmla="*/ 0 h 3765281"/>
                <a:gd name="connsiteX4" fmla="*/ 4908162 w 4908161"/>
                <a:gd name="connsiteY4" fmla="*/ 1882641 h 37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8161" h="3765281">
                  <a:moveTo>
                    <a:pt x="4908162" y="1882641"/>
                  </a:moveTo>
                  <a:cubicBezTo>
                    <a:pt x="4908162" y="2922395"/>
                    <a:pt x="3809433" y="3765282"/>
                    <a:pt x="2454081" y="3765282"/>
                  </a:cubicBezTo>
                  <a:cubicBezTo>
                    <a:pt x="1098730" y="3765282"/>
                    <a:pt x="0" y="2922395"/>
                    <a:pt x="0" y="1882641"/>
                  </a:cubicBezTo>
                  <a:cubicBezTo>
                    <a:pt x="0" y="842887"/>
                    <a:pt x="1098730" y="0"/>
                    <a:pt x="2454081" y="0"/>
                  </a:cubicBezTo>
                  <a:cubicBezTo>
                    <a:pt x="3809433" y="0"/>
                    <a:pt x="4908162" y="842887"/>
                    <a:pt x="4908162" y="188264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9" name="Gráfico 197">
            <a:extLst>
              <a:ext uri="{FF2B5EF4-FFF2-40B4-BE49-F238E27FC236}">
                <a16:creationId xmlns:a16="http://schemas.microsoft.com/office/drawing/2014/main" id="{16269207-A231-41D0-BBC7-61D42F60E3A4}"/>
              </a:ext>
            </a:extLst>
          </p:cNvPr>
          <p:cNvGrpSpPr/>
          <p:nvPr/>
        </p:nvGrpSpPr>
        <p:grpSpPr>
          <a:xfrm>
            <a:off x="7900844" y="1821063"/>
            <a:ext cx="2774227" cy="3613564"/>
            <a:chOff x="7900844" y="1821063"/>
            <a:chExt cx="2774227" cy="3613564"/>
          </a:xfrm>
        </p:grpSpPr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80CA8D58-54B8-406A-BA61-CEC9A8C01211}"/>
                </a:ext>
              </a:extLst>
            </p:cNvPr>
            <p:cNvSpPr/>
            <p:nvPr/>
          </p:nvSpPr>
          <p:spPr>
            <a:xfrm rot="-5394600">
              <a:off x="7483348" y="2243564"/>
              <a:ext cx="3609219" cy="2768561"/>
            </a:xfrm>
            <a:custGeom>
              <a:avLst/>
              <a:gdLst>
                <a:gd name="connsiteX0" fmla="*/ 3609220 w 3609219"/>
                <a:gd name="connsiteY0" fmla="*/ 1384281 h 2768561"/>
                <a:gd name="connsiteX1" fmla="*/ 1804610 w 3609219"/>
                <a:gd name="connsiteY1" fmla="*/ 2768562 h 2768561"/>
                <a:gd name="connsiteX2" fmla="*/ 0 w 3609219"/>
                <a:gd name="connsiteY2" fmla="*/ 1384281 h 2768561"/>
                <a:gd name="connsiteX3" fmla="*/ 1804610 w 3609219"/>
                <a:gd name="connsiteY3" fmla="*/ 0 h 2768561"/>
                <a:gd name="connsiteX4" fmla="*/ 3609220 w 3609219"/>
                <a:gd name="connsiteY4" fmla="*/ 1384281 h 276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219" h="2768561">
                  <a:moveTo>
                    <a:pt x="3609220" y="1384281"/>
                  </a:moveTo>
                  <a:cubicBezTo>
                    <a:pt x="3609220" y="2148798"/>
                    <a:pt x="2801269" y="2768562"/>
                    <a:pt x="1804610" y="2768562"/>
                  </a:cubicBezTo>
                  <a:cubicBezTo>
                    <a:pt x="807951" y="2768562"/>
                    <a:pt x="0" y="2148798"/>
                    <a:pt x="0" y="1384281"/>
                  </a:cubicBezTo>
                  <a:cubicBezTo>
                    <a:pt x="0" y="619764"/>
                    <a:pt x="807951" y="0"/>
                    <a:pt x="1804610" y="0"/>
                  </a:cubicBezTo>
                  <a:cubicBezTo>
                    <a:pt x="2801269" y="0"/>
                    <a:pt x="3609220" y="619764"/>
                    <a:pt x="3609220" y="138428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08738656-0CD4-4C3C-B2E1-FFA0D15E8ADE}"/>
                </a:ext>
              </a:extLst>
            </p:cNvPr>
            <p:cNvSpPr/>
            <p:nvPr/>
          </p:nvSpPr>
          <p:spPr>
            <a:xfrm rot="-5394600">
              <a:off x="7483348" y="2243564"/>
              <a:ext cx="3609219" cy="2768561"/>
            </a:xfrm>
            <a:custGeom>
              <a:avLst/>
              <a:gdLst>
                <a:gd name="connsiteX0" fmla="*/ 3609220 w 3609219"/>
                <a:gd name="connsiteY0" fmla="*/ 1384281 h 2768561"/>
                <a:gd name="connsiteX1" fmla="*/ 1804610 w 3609219"/>
                <a:gd name="connsiteY1" fmla="*/ 2768562 h 2768561"/>
                <a:gd name="connsiteX2" fmla="*/ 0 w 3609219"/>
                <a:gd name="connsiteY2" fmla="*/ 1384281 h 2768561"/>
                <a:gd name="connsiteX3" fmla="*/ 1804610 w 3609219"/>
                <a:gd name="connsiteY3" fmla="*/ 0 h 2768561"/>
                <a:gd name="connsiteX4" fmla="*/ 3609220 w 3609219"/>
                <a:gd name="connsiteY4" fmla="*/ 1384281 h 276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219" h="2768561">
                  <a:moveTo>
                    <a:pt x="3609220" y="1384281"/>
                  </a:moveTo>
                  <a:cubicBezTo>
                    <a:pt x="3609220" y="2148798"/>
                    <a:pt x="2801269" y="2768562"/>
                    <a:pt x="1804610" y="2768562"/>
                  </a:cubicBezTo>
                  <a:cubicBezTo>
                    <a:pt x="807951" y="2768562"/>
                    <a:pt x="0" y="2148798"/>
                    <a:pt x="0" y="1384281"/>
                  </a:cubicBezTo>
                  <a:cubicBezTo>
                    <a:pt x="0" y="619764"/>
                    <a:pt x="807951" y="0"/>
                    <a:pt x="1804610" y="0"/>
                  </a:cubicBezTo>
                  <a:cubicBezTo>
                    <a:pt x="2801269" y="0"/>
                    <a:pt x="3609220" y="619764"/>
                    <a:pt x="3609220" y="138428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2" name="Gráfico 197">
            <a:extLst>
              <a:ext uri="{FF2B5EF4-FFF2-40B4-BE49-F238E27FC236}">
                <a16:creationId xmlns:a16="http://schemas.microsoft.com/office/drawing/2014/main" id="{98A23EF8-DDEF-4B8A-A203-A95F59136731}"/>
              </a:ext>
            </a:extLst>
          </p:cNvPr>
          <p:cNvGrpSpPr/>
          <p:nvPr/>
        </p:nvGrpSpPr>
        <p:grpSpPr>
          <a:xfrm>
            <a:off x="8326994" y="2376433"/>
            <a:ext cx="1921926" cy="2502824"/>
            <a:chOff x="8326994" y="2376433"/>
            <a:chExt cx="1921926" cy="2502824"/>
          </a:xfrm>
        </p:grpSpPr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4785D54A-014A-4977-A0B6-09B90D497260}"/>
                </a:ext>
              </a:extLst>
            </p:cNvPr>
            <p:cNvSpPr/>
            <p:nvPr/>
          </p:nvSpPr>
          <p:spPr>
            <a:xfrm rot="-5394600">
              <a:off x="8038050" y="2668844"/>
              <a:ext cx="2499815" cy="1918002"/>
            </a:xfrm>
            <a:custGeom>
              <a:avLst/>
              <a:gdLst>
                <a:gd name="connsiteX0" fmla="*/ 2499815 w 2499815"/>
                <a:gd name="connsiteY0" fmla="*/ 959001 h 1918002"/>
                <a:gd name="connsiteX1" fmla="*/ 1249908 w 2499815"/>
                <a:gd name="connsiteY1" fmla="*/ 1918002 h 1918002"/>
                <a:gd name="connsiteX2" fmla="*/ 0 w 2499815"/>
                <a:gd name="connsiteY2" fmla="*/ 959001 h 1918002"/>
                <a:gd name="connsiteX3" fmla="*/ 1249908 w 2499815"/>
                <a:gd name="connsiteY3" fmla="*/ 0 h 1918002"/>
                <a:gd name="connsiteX4" fmla="*/ 2499815 w 2499815"/>
                <a:gd name="connsiteY4" fmla="*/ 959001 h 19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9815" h="1918002">
                  <a:moveTo>
                    <a:pt x="2499815" y="959001"/>
                  </a:moveTo>
                  <a:cubicBezTo>
                    <a:pt x="2499815" y="1488643"/>
                    <a:pt x="1940212" y="1918002"/>
                    <a:pt x="1249908" y="1918002"/>
                  </a:cubicBezTo>
                  <a:cubicBezTo>
                    <a:pt x="559603" y="1918002"/>
                    <a:pt x="0" y="1488643"/>
                    <a:pt x="0" y="959001"/>
                  </a:cubicBezTo>
                  <a:cubicBezTo>
                    <a:pt x="0" y="429359"/>
                    <a:pt x="559603" y="0"/>
                    <a:pt x="1249908" y="0"/>
                  </a:cubicBezTo>
                  <a:cubicBezTo>
                    <a:pt x="1940212" y="0"/>
                    <a:pt x="2499815" y="429359"/>
                    <a:pt x="2499815" y="95900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9561FE25-38FB-4C68-ABF6-937666748C16}"/>
                </a:ext>
              </a:extLst>
            </p:cNvPr>
            <p:cNvSpPr/>
            <p:nvPr/>
          </p:nvSpPr>
          <p:spPr>
            <a:xfrm rot="-5394600">
              <a:off x="8038050" y="2668844"/>
              <a:ext cx="2499815" cy="1918002"/>
            </a:xfrm>
            <a:custGeom>
              <a:avLst/>
              <a:gdLst>
                <a:gd name="connsiteX0" fmla="*/ 2499815 w 2499815"/>
                <a:gd name="connsiteY0" fmla="*/ 959001 h 1918002"/>
                <a:gd name="connsiteX1" fmla="*/ 1249908 w 2499815"/>
                <a:gd name="connsiteY1" fmla="*/ 1918002 h 1918002"/>
                <a:gd name="connsiteX2" fmla="*/ 0 w 2499815"/>
                <a:gd name="connsiteY2" fmla="*/ 959001 h 1918002"/>
                <a:gd name="connsiteX3" fmla="*/ 1249908 w 2499815"/>
                <a:gd name="connsiteY3" fmla="*/ 0 h 1918002"/>
                <a:gd name="connsiteX4" fmla="*/ 2499815 w 2499815"/>
                <a:gd name="connsiteY4" fmla="*/ 959001 h 19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9815" h="1918002">
                  <a:moveTo>
                    <a:pt x="2499815" y="959001"/>
                  </a:moveTo>
                  <a:cubicBezTo>
                    <a:pt x="2499815" y="1488643"/>
                    <a:pt x="1940212" y="1918002"/>
                    <a:pt x="1249908" y="1918002"/>
                  </a:cubicBezTo>
                  <a:cubicBezTo>
                    <a:pt x="559603" y="1918002"/>
                    <a:pt x="0" y="1488643"/>
                    <a:pt x="0" y="959001"/>
                  </a:cubicBezTo>
                  <a:cubicBezTo>
                    <a:pt x="0" y="429359"/>
                    <a:pt x="559603" y="0"/>
                    <a:pt x="1249908" y="0"/>
                  </a:cubicBezTo>
                  <a:cubicBezTo>
                    <a:pt x="1940212" y="0"/>
                    <a:pt x="2499815" y="429359"/>
                    <a:pt x="2499815" y="95900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5" name="Gráfico 197">
            <a:extLst>
              <a:ext uri="{FF2B5EF4-FFF2-40B4-BE49-F238E27FC236}">
                <a16:creationId xmlns:a16="http://schemas.microsoft.com/office/drawing/2014/main" id="{ACFD292D-8AAC-499C-8758-06924504E3A1}"/>
              </a:ext>
            </a:extLst>
          </p:cNvPr>
          <p:cNvGrpSpPr/>
          <p:nvPr/>
        </p:nvGrpSpPr>
        <p:grpSpPr>
          <a:xfrm>
            <a:off x="8858265" y="3068462"/>
            <a:ext cx="859385" cy="1118766"/>
            <a:chOff x="8858265" y="3068462"/>
            <a:chExt cx="859385" cy="1118766"/>
          </a:xfrm>
        </p:grpSpPr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54AFBDAE-67D1-4280-BD19-716C17C1C1B6}"/>
                </a:ext>
              </a:extLst>
            </p:cNvPr>
            <p:cNvSpPr/>
            <p:nvPr/>
          </p:nvSpPr>
          <p:spPr>
            <a:xfrm rot="-5394600">
              <a:off x="8729247" y="3199029"/>
              <a:ext cx="1117420" cy="857631"/>
            </a:xfrm>
            <a:custGeom>
              <a:avLst/>
              <a:gdLst>
                <a:gd name="connsiteX0" fmla="*/ 1117420 w 1117420"/>
                <a:gd name="connsiteY0" fmla="*/ 428816 h 857631"/>
                <a:gd name="connsiteX1" fmla="*/ 558710 w 1117420"/>
                <a:gd name="connsiteY1" fmla="*/ 857632 h 857631"/>
                <a:gd name="connsiteX2" fmla="*/ 0 w 1117420"/>
                <a:gd name="connsiteY2" fmla="*/ 428816 h 857631"/>
                <a:gd name="connsiteX3" fmla="*/ 558710 w 1117420"/>
                <a:gd name="connsiteY3" fmla="*/ 0 h 857631"/>
                <a:gd name="connsiteX4" fmla="*/ 1117420 w 1117420"/>
                <a:gd name="connsiteY4" fmla="*/ 428816 h 8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20" h="857631">
                  <a:moveTo>
                    <a:pt x="1117420" y="428816"/>
                  </a:moveTo>
                  <a:cubicBezTo>
                    <a:pt x="1117420" y="665644"/>
                    <a:pt x="867277" y="857632"/>
                    <a:pt x="558710" y="857632"/>
                  </a:cubicBezTo>
                  <a:cubicBezTo>
                    <a:pt x="250143" y="857632"/>
                    <a:pt x="0" y="665644"/>
                    <a:pt x="0" y="428816"/>
                  </a:cubicBezTo>
                  <a:cubicBezTo>
                    <a:pt x="0" y="191987"/>
                    <a:pt x="250143" y="0"/>
                    <a:pt x="558710" y="0"/>
                  </a:cubicBezTo>
                  <a:cubicBezTo>
                    <a:pt x="867277" y="0"/>
                    <a:pt x="1117420" y="191987"/>
                    <a:pt x="1117420" y="428816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CB212157-A4B0-4027-8DF6-43A3E78ADBCA}"/>
                </a:ext>
              </a:extLst>
            </p:cNvPr>
            <p:cNvSpPr/>
            <p:nvPr/>
          </p:nvSpPr>
          <p:spPr>
            <a:xfrm rot="-5394600">
              <a:off x="8729247" y="3199029"/>
              <a:ext cx="1117420" cy="857631"/>
            </a:xfrm>
            <a:custGeom>
              <a:avLst/>
              <a:gdLst>
                <a:gd name="connsiteX0" fmla="*/ 1117420 w 1117420"/>
                <a:gd name="connsiteY0" fmla="*/ 428816 h 857631"/>
                <a:gd name="connsiteX1" fmla="*/ 558710 w 1117420"/>
                <a:gd name="connsiteY1" fmla="*/ 857632 h 857631"/>
                <a:gd name="connsiteX2" fmla="*/ 0 w 1117420"/>
                <a:gd name="connsiteY2" fmla="*/ 428816 h 857631"/>
                <a:gd name="connsiteX3" fmla="*/ 558710 w 1117420"/>
                <a:gd name="connsiteY3" fmla="*/ 0 h 857631"/>
                <a:gd name="connsiteX4" fmla="*/ 1117420 w 1117420"/>
                <a:gd name="connsiteY4" fmla="*/ 428816 h 8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20" h="857631">
                  <a:moveTo>
                    <a:pt x="1117420" y="428816"/>
                  </a:moveTo>
                  <a:cubicBezTo>
                    <a:pt x="1117420" y="665644"/>
                    <a:pt x="867277" y="857632"/>
                    <a:pt x="558710" y="857632"/>
                  </a:cubicBezTo>
                  <a:cubicBezTo>
                    <a:pt x="250143" y="857632"/>
                    <a:pt x="0" y="665644"/>
                    <a:pt x="0" y="428816"/>
                  </a:cubicBezTo>
                  <a:cubicBezTo>
                    <a:pt x="0" y="191987"/>
                    <a:pt x="250143" y="0"/>
                    <a:pt x="558710" y="0"/>
                  </a:cubicBezTo>
                  <a:cubicBezTo>
                    <a:pt x="867277" y="0"/>
                    <a:pt x="1117420" y="191987"/>
                    <a:pt x="1117420" y="428816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0" name="Gráfico 197">
            <a:extLst>
              <a:ext uri="{FF2B5EF4-FFF2-40B4-BE49-F238E27FC236}">
                <a16:creationId xmlns:a16="http://schemas.microsoft.com/office/drawing/2014/main" id="{751A97A8-0791-496D-9383-28D8356CE33B}"/>
              </a:ext>
            </a:extLst>
          </p:cNvPr>
          <p:cNvGrpSpPr/>
          <p:nvPr/>
        </p:nvGrpSpPr>
        <p:grpSpPr>
          <a:xfrm>
            <a:off x="9101435" y="3476812"/>
            <a:ext cx="397462" cy="139559"/>
            <a:chOff x="8993430" y="3564895"/>
            <a:chExt cx="397462" cy="139559"/>
          </a:xfrm>
        </p:grpSpPr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B195AB89-B0FD-4F40-BB25-4ECAC22968A3}"/>
                </a:ext>
              </a:extLst>
            </p:cNvPr>
            <p:cNvSpPr/>
            <p:nvPr/>
          </p:nvSpPr>
          <p:spPr>
            <a:xfrm>
              <a:off x="9048358" y="3564895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4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4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" name="Forma libre: forma 61">
              <a:extLst>
                <a:ext uri="{FF2B5EF4-FFF2-40B4-BE49-F238E27FC236}">
                  <a16:creationId xmlns:a16="http://schemas.microsoft.com/office/drawing/2014/main" id="{A580E773-02D3-4FE6-A44D-C7FD6D88C0FE}"/>
                </a:ext>
              </a:extLst>
            </p:cNvPr>
            <p:cNvSpPr/>
            <p:nvPr/>
          </p:nvSpPr>
          <p:spPr>
            <a:xfrm>
              <a:off x="9047179" y="3564895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63" name="Gráfico 197">
              <a:extLst>
                <a:ext uri="{FF2B5EF4-FFF2-40B4-BE49-F238E27FC236}">
                  <a16:creationId xmlns:a16="http://schemas.microsoft.com/office/drawing/2014/main" id="{2639831E-0486-49DF-8FD8-6C4009E2D9BD}"/>
                </a:ext>
              </a:extLst>
            </p:cNvPr>
            <p:cNvGrpSpPr/>
            <p:nvPr/>
          </p:nvGrpSpPr>
          <p:grpSpPr>
            <a:xfrm>
              <a:off x="8993430" y="3564895"/>
              <a:ext cx="107262" cy="139559"/>
              <a:chOff x="8993430" y="3564895"/>
              <a:chExt cx="107262" cy="139559"/>
            </a:xfrm>
          </p:grpSpPr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97532AB6-BDFA-48DB-BF62-F0F2DB60482D}"/>
                  </a:ext>
                </a:extLst>
              </p:cNvPr>
              <p:cNvSpPr/>
              <p:nvPr/>
            </p:nvSpPr>
            <p:spPr>
              <a:xfrm>
                <a:off x="8993430" y="356489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DDD9DE8E-4A8D-4266-BFB2-F24632F124F4}"/>
                  </a:ext>
                </a:extLst>
              </p:cNvPr>
              <p:cNvSpPr/>
              <p:nvPr/>
            </p:nvSpPr>
            <p:spPr>
              <a:xfrm>
                <a:off x="8993430" y="356489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67" name="Gráfico 197">
            <a:extLst>
              <a:ext uri="{FF2B5EF4-FFF2-40B4-BE49-F238E27FC236}">
                <a16:creationId xmlns:a16="http://schemas.microsoft.com/office/drawing/2014/main" id="{64F393FD-FF99-4AA6-9FDA-9D07B23E1176}"/>
              </a:ext>
            </a:extLst>
          </p:cNvPr>
          <p:cNvGrpSpPr/>
          <p:nvPr/>
        </p:nvGrpSpPr>
        <p:grpSpPr>
          <a:xfrm>
            <a:off x="8707038" y="3389351"/>
            <a:ext cx="669037" cy="314244"/>
            <a:chOff x="8599033" y="3477434"/>
            <a:chExt cx="669037" cy="314244"/>
          </a:xfrm>
        </p:grpSpPr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86927BC8-E51A-45C9-83BF-8C6908ABE8D1}"/>
                </a:ext>
              </a:extLst>
            </p:cNvPr>
            <p:cNvSpPr/>
            <p:nvPr/>
          </p:nvSpPr>
          <p:spPr>
            <a:xfrm>
              <a:off x="8599033" y="3477434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3" y="314009"/>
                    <a:pt x="669037" y="243758"/>
                    <a:pt x="669037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9" name="Forma libre: forma 68">
              <a:extLst>
                <a:ext uri="{FF2B5EF4-FFF2-40B4-BE49-F238E27FC236}">
                  <a16:creationId xmlns:a16="http://schemas.microsoft.com/office/drawing/2014/main" id="{A239E183-64B2-4FDE-A5D7-60AFD040C02C}"/>
                </a:ext>
              </a:extLst>
            </p:cNvPr>
            <p:cNvSpPr/>
            <p:nvPr/>
          </p:nvSpPr>
          <p:spPr>
            <a:xfrm>
              <a:off x="8599033" y="3477434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3" y="314009"/>
                    <a:pt x="669037" y="243758"/>
                    <a:pt x="669037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0" name="Gráfico 197">
            <a:extLst>
              <a:ext uri="{FF2B5EF4-FFF2-40B4-BE49-F238E27FC236}">
                <a16:creationId xmlns:a16="http://schemas.microsoft.com/office/drawing/2014/main" id="{75D86F0D-9C18-49EA-B1D7-66FB674D09EC}"/>
              </a:ext>
            </a:extLst>
          </p:cNvPr>
          <p:cNvGrpSpPr/>
          <p:nvPr/>
        </p:nvGrpSpPr>
        <p:grpSpPr>
          <a:xfrm>
            <a:off x="8586808" y="3388408"/>
            <a:ext cx="240930" cy="314244"/>
            <a:chOff x="8478803" y="3476491"/>
            <a:chExt cx="240930" cy="314244"/>
          </a:xfrm>
        </p:grpSpPr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F52DD00F-71F7-476B-A02C-BE7269A5D530}"/>
                </a:ext>
              </a:extLst>
            </p:cNvPr>
            <p:cNvSpPr/>
            <p:nvPr/>
          </p:nvSpPr>
          <p:spPr>
            <a:xfrm>
              <a:off x="8478803" y="3476491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08BCEEAC-6D2D-42AC-BE65-1A604D1CFA46}"/>
                </a:ext>
              </a:extLst>
            </p:cNvPr>
            <p:cNvSpPr/>
            <p:nvPr/>
          </p:nvSpPr>
          <p:spPr>
            <a:xfrm>
              <a:off x="8478803" y="3476491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3" name="Gráfico 197">
            <a:extLst>
              <a:ext uri="{FF2B5EF4-FFF2-40B4-BE49-F238E27FC236}">
                <a16:creationId xmlns:a16="http://schemas.microsoft.com/office/drawing/2014/main" id="{C1704CEC-A58A-47A5-85EB-7E8BB9DD0C59}"/>
              </a:ext>
            </a:extLst>
          </p:cNvPr>
          <p:cNvGrpSpPr/>
          <p:nvPr/>
        </p:nvGrpSpPr>
        <p:grpSpPr>
          <a:xfrm>
            <a:off x="7722377" y="3390743"/>
            <a:ext cx="1024265" cy="323195"/>
            <a:chOff x="7614372" y="3478826"/>
            <a:chExt cx="1024265" cy="323195"/>
          </a:xfrm>
        </p:grpSpPr>
        <p:grpSp>
          <p:nvGrpSpPr>
            <p:cNvPr id="74" name="Gráfico 197">
              <a:extLst>
                <a:ext uri="{FF2B5EF4-FFF2-40B4-BE49-F238E27FC236}">
                  <a16:creationId xmlns:a16="http://schemas.microsoft.com/office/drawing/2014/main" id="{7E81F221-BCA9-4159-B3F5-8D502F462775}"/>
                </a:ext>
              </a:extLst>
            </p:cNvPr>
            <p:cNvGrpSpPr/>
            <p:nvPr/>
          </p:nvGrpSpPr>
          <p:grpSpPr>
            <a:xfrm>
              <a:off x="7698732" y="3564895"/>
              <a:ext cx="939905" cy="139559"/>
              <a:chOff x="7698732" y="3564895"/>
              <a:chExt cx="939905" cy="139559"/>
            </a:xfrm>
          </p:grpSpPr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2A792285-262F-495C-9DFF-3A9F5D418352}"/>
                  </a:ext>
                </a:extLst>
              </p:cNvPr>
              <p:cNvSpPr/>
              <p:nvPr/>
            </p:nvSpPr>
            <p:spPr>
              <a:xfrm>
                <a:off x="7753660" y="356489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54618BA3-9551-4BD3-AA2D-BCE71730E0AB}"/>
                  </a:ext>
                </a:extLst>
              </p:cNvPr>
              <p:cNvSpPr/>
              <p:nvPr/>
            </p:nvSpPr>
            <p:spPr>
              <a:xfrm>
                <a:off x="7752481" y="3564895"/>
                <a:ext cx="886156" cy="139559"/>
              </a:xfrm>
              <a:custGeom>
                <a:avLst/>
                <a:gdLst>
                  <a:gd name="connsiteX0" fmla="*/ 886156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6" y="69780"/>
                    </a:moveTo>
                    <a:cubicBezTo>
                      <a:pt x="886156" y="31354"/>
                      <a:pt x="862346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77" name="Gráfico 197">
                <a:extLst>
                  <a:ext uri="{FF2B5EF4-FFF2-40B4-BE49-F238E27FC236}">
                    <a16:creationId xmlns:a16="http://schemas.microsoft.com/office/drawing/2014/main" id="{B2A61232-9224-4749-949F-07972A5188F2}"/>
                  </a:ext>
                </a:extLst>
              </p:cNvPr>
              <p:cNvGrpSpPr/>
              <p:nvPr/>
            </p:nvGrpSpPr>
            <p:grpSpPr>
              <a:xfrm>
                <a:off x="7698732" y="3564895"/>
                <a:ext cx="107262" cy="139559"/>
                <a:chOff x="7698732" y="3564895"/>
                <a:chExt cx="107262" cy="139559"/>
              </a:xfrm>
            </p:grpSpPr>
            <p:sp>
              <p:nvSpPr>
                <p:cNvPr id="78" name="Forma libre: forma 77">
                  <a:extLst>
                    <a:ext uri="{FF2B5EF4-FFF2-40B4-BE49-F238E27FC236}">
                      <a16:creationId xmlns:a16="http://schemas.microsoft.com/office/drawing/2014/main" id="{389D1032-D929-4882-9771-82D2ABC1689A}"/>
                    </a:ext>
                  </a:extLst>
                </p:cNvPr>
                <p:cNvSpPr/>
                <p:nvPr/>
              </p:nvSpPr>
              <p:spPr>
                <a:xfrm>
                  <a:off x="7698732" y="3564895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79" name="Forma libre: forma 78">
                  <a:extLst>
                    <a:ext uri="{FF2B5EF4-FFF2-40B4-BE49-F238E27FC236}">
                      <a16:creationId xmlns:a16="http://schemas.microsoft.com/office/drawing/2014/main" id="{FE5EED3F-4510-42E1-AB8F-354A1A31822B}"/>
                    </a:ext>
                  </a:extLst>
                </p:cNvPr>
                <p:cNvSpPr/>
                <p:nvPr/>
              </p:nvSpPr>
              <p:spPr>
                <a:xfrm>
                  <a:off x="7698732" y="3564895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80" name="Gráfico 197">
              <a:extLst>
                <a:ext uri="{FF2B5EF4-FFF2-40B4-BE49-F238E27FC236}">
                  <a16:creationId xmlns:a16="http://schemas.microsoft.com/office/drawing/2014/main" id="{9C69B6D2-EC49-4A28-87B3-3737FD2A6F4E}"/>
                </a:ext>
              </a:extLst>
            </p:cNvPr>
            <p:cNvGrpSpPr/>
            <p:nvPr/>
          </p:nvGrpSpPr>
          <p:grpSpPr>
            <a:xfrm>
              <a:off x="7614372" y="3478826"/>
              <a:ext cx="334731" cy="323195"/>
              <a:chOff x="7614372" y="3478826"/>
              <a:chExt cx="334731" cy="323195"/>
            </a:xfrm>
          </p:grpSpPr>
          <p:grpSp>
            <p:nvGrpSpPr>
              <p:cNvPr id="81" name="Gráfico 197">
                <a:extLst>
                  <a:ext uri="{FF2B5EF4-FFF2-40B4-BE49-F238E27FC236}">
                    <a16:creationId xmlns:a16="http://schemas.microsoft.com/office/drawing/2014/main" id="{71355319-766C-42A6-AE06-DF85155584DB}"/>
                  </a:ext>
                </a:extLst>
              </p:cNvPr>
              <p:cNvGrpSpPr/>
              <p:nvPr/>
            </p:nvGrpSpPr>
            <p:grpSpPr>
              <a:xfrm>
                <a:off x="7623258" y="3478826"/>
                <a:ext cx="313809" cy="139288"/>
                <a:chOff x="7623258" y="3478826"/>
                <a:chExt cx="313809" cy="139288"/>
              </a:xfrm>
            </p:grpSpPr>
            <p:sp>
              <p:nvSpPr>
                <p:cNvPr id="82" name="Forma libre: forma 81">
                  <a:extLst>
                    <a:ext uri="{FF2B5EF4-FFF2-40B4-BE49-F238E27FC236}">
                      <a16:creationId xmlns:a16="http://schemas.microsoft.com/office/drawing/2014/main" id="{4E03FD0D-3A4F-4AD9-9846-6A22939FBEF0}"/>
                    </a:ext>
                  </a:extLst>
                </p:cNvPr>
                <p:cNvSpPr/>
                <p:nvPr/>
              </p:nvSpPr>
              <p:spPr>
                <a:xfrm>
                  <a:off x="7623258" y="3478826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7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3" name="Forma libre: forma 82">
                  <a:extLst>
                    <a:ext uri="{FF2B5EF4-FFF2-40B4-BE49-F238E27FC236}">
                      <a16:creationId xmlns:a16="http://schemas.microsoft.com/office/drawing/2014/main" id="{9A705033-272E-4727-9D82-81B08668FFA3}"/>
                    </a:ext>
                  </a:extLst>
                </p:cNvPr>
                <p:cNvSpPr/>
                <p:nvPr/>
              </p:nvSpPr>
              <p:spPr>
                <a:xfrm>
                  <a:off x="7623258" y="3478826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7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84" name="Gráfico 197">
                <a:extLst>
                  <a:ext uri="{FF2B5EF4-FFF2-40B4-BE49-F238E27FC236}">
                    <a16:creationId xmlns:a16="http://schemas.microsoft.com/office/drawing/2014/main" id="{0E382DE7-95E0-4AFF-9EFF-21F92A7112F4}"/>
                  </a:ext>
                </a:extLst>
              </p:cNvPr>
              <p:cNvGrpSpPr/>
              <p:nvPr/>
            </p:nvGrpSpPr>
            <p:grpSpPr>
              <a:xfrm>
                <a:off x="7627235" y="3662963"/>
                <a:ext cx="307946" cy="139057"/>
                <a:chOff x="7627235" y="3662963"/>
                <a:chExt cx="307946" cy="139057"/>
              </a:xfrm>
            </p:grpSpPr>
            <p:sp>
              <p:nvSpPr>
                <p:cNvPr id="85" name="Forma libre: forma 84">
                  <a:extLst>
                    <a:ext uri="{FF2B5EF4-FFF2-40B4-BE49-F238E27FC236}">
                      <a16:creationId xmlns:a16="http://schemas.microsoft.com/office/drawing/2014/main" id="{E82FAA8F-21BD-4946-80F3-5625EFAEA1D8}"/>
                    </a:ext>
                  </a:extLst>
                </p:cNvPr>
                <p:cNvSpPr/>
                <p:nvPr/>
              </p:nvSpPr>
              <p:spPr>
                <a:xfrm>
                  <a:off x="7627235" y="3662963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6" name="Forma libre: forma 85">
                  <a:extLst>
                    <a:ext uri="{FF2B5EF4-FFF2-40B4-BE49-F238E27FC236}">
                      <a16:creationId xmlns:a16="http://schemas.microsoft.com/office/drawing/2014/main" id="{EF14C468-7AAB-403A-A32F-79A0D57A40B7}"/>
                    </a:ext>
                  </a:extLst>
                </p:cNvPr>
                <p:cNvSpPr/>
                <p:nvPr/>
              </p:nvSpPr>
              <p:spPr>
                <a:xfrm>
                  <a:off x="7627235" y="3662963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87" name="Gráfico 197">
                <a:extLst>
                  <a:ext uri="{FF2B5EF4-FFF2-40B4-BE49-F238E27FC236}">
                    <a16:creationId xmlns:a16="http://schemas.microsoft.com/office/drawing/2014/main" id="{D0839EB4-5784-483A-A17D-47AD0CCBC5BD}"/>
                  </a:ext>
                </a:extLst>
              </p:cNvPr>
              <p:cNvGrpSpPr/>
              <p:nvPr/>
            </p:nvGrpSpPr>
            <p:grpSpPr>
              <a:xfrm>
                <a:off x="7614372" y="3620980"/>
                <a:ext cx="334731" cy="36571"/>
                <a:chOff x="7614372" y="3620980"/>
                <a:chExt cx="334731" cy="36571"/>
              </a:xfrm>
            </p:grpSpPr>
            <p:sp>
              <p:nvSpPr>
                <p:cNvPr id="88" name="Forma libre: forma 87">
                  <a:extLst>
                    <a:ext uri="{FF2B5EF4-FFF2-40B4-BE49-F238E27FC236}">
                      <a16:creationId xmlns:a16="http://schemas.microsoft.com/office/drawing/2014/main" id="{09D20D77-89FE-4E19-9B76-6271DB9CE1B1}"/>
                    </a:ext>
                  </a:extLst>
                </p:cNvPr>
                <p:cNvSpPr/>
                <p:nvPr/>
              </p:nvSpPr>
              <p:spPr>
                <a:xfrm>
                  <a:off x="7614372" y="3620980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6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4"/>
                        <a:pt x="290870" y="19823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9" name="Forma libre: forma 88">
                  <a:extLst>
                    <a:ext uri="{FF2B5EF4-FFF2-40B4-BE49-F238E27FC236}">
                      <a16:creationId xmlns:a16="http://schemas.microsoft.com/office/drawing/2014/main" id="{93BC3BFF-8701-43C9-B905-CB1D56B12C66}"/>
                    </a:ext>
                  </a:extLst>
                </p:cNvPr>
                <p:cNvSpPr/>
                <p:nvPr/>
              </p:nvSpPr>
              <p:spPr>
                <a:xfrm>
                  <a:off x="7614372" y="362098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3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91" name="Gráfico 197">
            <a:extLst>
              <a:ext uri="{FF2B5EF4-FFF2-40B4-BE49-F238E27FC236}">
                <a16:creationId xmlns:a16="http://schemas.microsoft.com/office/drawing/2014/main" id="{3795D8D7-D56B-4D86-A900-E79955B47450}"/>
              </a:ext>
            </a:extLst>
          </p:cNvPr>
          <p:cNvGrpSpPr/>
          <p:nvPr/>
        </p:nvGrpSpPr>
        <p:grpSpPr>
          <a:xfrm>
            <a:off x="9268070" y="2108235"/>
            <a:ext cx="397698" cy="139559"/>
            <a:chOff x="10470122" y="2480714"/>
            <a:chExt cx="397698" cy="139559"/>
          </a:xfrm>
        </p:grpSpPr>
        <p:sp>
          <p:nvSpPr>
            <p:cNvPr id="92" name="Forma libre: forma 91">
              <a:extLst>
                <a:ext uri="{FF2B5EF4-FFF2-40B4-BE49-F238E27FC236}">
                  <a16:creationId xmlns:a16="http://schemas.microsoft.com/office/drawing/2014/main" id="{13251121-6255-4B98-800A-B6304321C925}"/>
                </a:ext>
              </a:extLst>
            </p:cNvPr>
            <p:cNvSpPr/>
            <p:nvPr/>
          </p:nvSpPr>
          <p:spPr>
            <a:xfrm>
              <a:off x="10525286" y="2480714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5" y="139560"/>
                    <a:pt x="0" y="108206"/>
                    <a:pt x="0" y="69780"/>
                  </a:cubicBezTo>
                  <a:cubicBezTo>
                    <a:pt x="0" y="31354"/>
                    <a:pt x="24045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" name="Forma libre: forma 92">
              <a:extLst>
                <a:ext uri="{FF2B5EF4-FFF2-40B4-BE49-F238E27FC236}">
                  <a16:creationId xmlns:a16="http://schemas.microsoft.com/office/drawing/2014/main" id="{1AEF31F2-7746-44DF-B0F0-3894A4A5E147}"/>
                </a:ext>
              </a:extLst>
            </p:cNvPr>
            <p:cNvSpPr/>
            <p:nvPr/>
          </p:nvSpPr>
          <p:spPr>
            <a:xfrm>
              <a:off x="10524107" y="2480714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94" name="Gráfico 197">
              <a:extLst>
                <a:ext uri="{FF2B5EF4-FFF2-40B4-BE49-F238E27FC236}">
                  <a16:creationId xmlns:a16="http://schemas.microsoft.com/office/drawing/2014/main" id="{2496371F-3D33-4C61-9226-D0B3F35B5FFA}"/>
                </a:ext>
              </a:extLst>
            </p:cNvPr>
            <p:cNvGrpSpPr/>
            <p:nvPr/>
          </p:nvGrpSpPr>
          <p:grpSpPr>
            <a:xfrm>
              <a:off x="10470122" y="2480714"/>
              <a:ext cx="107262" cy="139559"/>
              <a:chOff x="10470122" y="2480714"/>
              <a:chExt cx="107262" cy="139559"/>
            </a:xfrm>
          </p:grpSpPr>
          <p:sp>
            <p:nvSpPr>
              <p:cNvPr id="95" name="Forma libre: forma 94">
                <a:extLst>
                  <a:ext uri="{FF2B5EF4-FFF2-40B4-BE49-F238E27FC236}">
                    <a16:creationId xmlns:a16="http://schemas.microsoft.com/office/drawing/2014/main" id="{FE26F4B3-5406-4AC0-9787-A8A5B4D7455F}"/>
                  </a:ext>
                </a:extLst>
              </p:cNvPr>
              <p:cNvSpPr/>
              <p:nvPr/>
            </p:nvSpPr>
            <p:spPr>
              <a:xfrm>
                <a:off x="10470122" y="248071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6" name="Forma libre: forma 95">
                <a:extLst>
                  <a:ext uri="{FF2B5EF4-FFF2-40B4-BE49-F238E27FC236}">
                    <a16:creationId xmlns:a16="http://schemas.microsoft.com/office/drawing/2014/main" id="{E51BE4DD-EEFE-4E0E-8774-7F64C12B7FA6}"/>
                  </a:ext>
                </a:extLst>
              </p:cNvPr>
              <p:cNvSpPr/>
              <p:nvPr/>
            </p:nvSpPr>
            <p:spPr>
              <a:xfrm>
                <a:off x="10470122" y="248071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97" name="Gráfico 197">
            <a:extLst>
              <a:ext uri="{FF2B5EF4-FFF2-40B4-BE49-F238E27FC236}">
                <a16:creationId xmlns:a16="http://schemas.microsoft.com/office/drawing/2014/main" id="{CDF3B409-8437-4A94-BF83-7F2C22E93F75}"/>
              </a:ext>
            </a:extLst>
          </p:cNvPr>
          <p:cNvGrpSpPr/>
          <p:nvPr/>
        </p:nvGrpSpPr>
        <p:grpSpPr>
          <a:xfrm>
            <a:off x="8873672" y="2021011"/>
            <a:ext cx="669037" cy="314244"/>
            <a:chOff x="10075724" y="2393490"/>
            <a:chExt cx="669037" cy="314244"/>
          </a:xfrm>
        </p:grpSpPr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AFAF2451-8BD0-4AD3-BA36-ED5E676206E9}"/>
                </a:ext>
              </a:extLst>
            </p:cNvPr>
            <p:cNvSpPr/>
            <p:nvPr/>
          </p:nvSpPr>
          <p:spPr>
            <a:xfrm>
              <a:off x="10075724" y="239349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73F2C101-39C0-4031-99FE-7BAAE4D9C862}"/>
                </a:ext>
              </a:extLst>
            </p:cNvPr>
            <p:cNvSpPr/>
            <p:nvPr/>
          </p:nvSpPr>
          <p:spPr>
            <a:xfrm>
              <a:off x="10075724" y="239349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0" name="Gráfico 197">
            <a:extLst>
              <a:ext uri="{FF2B5EF4-FFF2-40B4-BE49-F238E27FC236}">
                <a16:creationId xmlns:a16="http://schemas.microsoft.com/office/drawing/2014/main" id="{F600FC18-64CD-4D22-8D70-AED406A89534}"/>
              </a:ext>
            </a:extLst>
          </p:cNvPr>
          <p:cNvGrpSpPr/>
          <p:nvPr/>
        </p:nvGrpSpPr>
        <p:grpSpPr>
          <a:xfrm>
            <a:off x="8753443" y="2020068"/>
            <a:ext cx="240930" cy="314244"/>
            <a:chOff x="9955495" y="2392547"/>
            <a:chExt cx="240930" cy="314244"/>
          </a:xfrm>
        </p:grpSpPr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id="{A2E168A6-412C-46E8-B9D5-26E4982D7D03}"/>
                </a:ext>
              </a:extLst>
            </p:cNvPr>
            <p:cNvSpPr/>
            <p:nvPr/>
          </p:nvSpPr>
          <p:spPr>
            <a:xfrm>
              <a:off x="9955495" y="239254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: forma 101">
              <a:extLst>
                <a:ext uri="{FF2B5EF4-FFF2-40B4-BE49-F238E27FC236}">
                  <a16:creationId xmlns:a16="http://schemas.microsoft.com/office/drawing/2014/main" id="{C4277EA8-D9A7-46A9-B73A-EC60D2DA75AD}"/>
                </a:ext>
              </a:extLst>
            </p:cNvPr>
            <p:cNvSpPr/>
            <p:nvPr/>
          </p:nvSpPr>
          <p:spPr>
            <a:xfrm>
              <a:off x="9955495" y="239254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3" name="Gráfico 197">
            <a:extLst>
              <a:ext uri="{FF2B5EF4-FFF2-40B4-BE49-F238E27FC236}">
                <a16:creationId xmlns:a16="http://schemas.microsoft.com/office/drawing/2014/main" id="{D8A8D7F6-A2AB-4B96-B71A-5609401F92A5}"/>
              </a:ext>
            </a:extLst>
          </p:cNvPr>
          <p:cNvGrpSpPr/>
          <p:nvPr/>
        </p:nvGrpSpPr>
        <p:grpSpPr>
          <a:xfrm>
            <a:off x="7889248" y="2022402"/>
            <a:ext cx="1024265" cy="322959"/>
            <a:chOff x="9091300" y="2394881"/>
            <a:chExt cx="1024265" cy="322959"/>
          </a:xfrm>
        </p:grpSpPr>
        <p:grpSp>
          <p:nvGrpSpPr>
            <p:cNvPr id="104" name="Gráfico 197">
              <a:extLst>
                <a:ext uri="{FF2B5EF4-FFF2-40B4-BE49-F238E27FC236}">
                  <a16:creationId xmlns:a16="http://schemas.microsoft.com/office/drawing/2014/main" id="{CCCB3242-DBC4-4FC3-92B3-4B854D5EED41}"/>
                </a:ext>
              </a:extLst>
            </p:cNvPr>
            <p:cNvGrpSpPr/>
            <p:nvPr/>
          </p:nvGrpSpPr>
          <p:grpSpPr>
            <a:xfrm>
              <a:off x="9175659" y="2480714"/>
              <a:ext cx="939905" cy="139559"/>
              <a:chOff x="9175659" y="2480714"/>
              <a:chExt cx="939905" cy="139559"/>
            </a:xfrm>
          </p:grpSpPr>
          <p:sp>
            <p:nvSpPr>
              <p:cNvPr id="105" name="Forma libre: forma 104">
                <a:extLst>
                  <a:ext uri="{FF2B5EF4-FFF2-40B4-BE49-F238E27FC236}">
                    <a16:creationId xmlns:a16="http://schemas.microsoft.com/office/drawing/2014/main" id="{17D74333-F33E-4620-B6C4-108DBBCA8438}"/>
                  </a:ext>
                </a:extLst>
              </p:cNvPr>
              <p:cNvSpPr/>
              <p:nvPr/>
            </p:nvSpPr>
            <p:spPr>
              <a:xfrm>
                <a:off x="9230587" y="248071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6" name="Forma libre: forma 105">
                <a:extLst>
                  <a:ext uri="{FF2B5EF4-FFF2-40B4-BE49-F238E27FC236}">
                    <a16:creationId xmlns:a16="http://schemas.microsoft.com/office/drawing/2014/main" id="{CD90F41D-7A39-4AE0-80CB-11C53B946464}"/>
                  </a:ext>
                </a:extLst>
              </p:cNvPr>
              <p:cNvSpPr/>
              <p:nvPr/>
            </p:nvSpPr>
            <p:spPr>
              <a:xfrm>
                <a:off x="9229408" y="2480714"/>
                <a:ext cx="886156" cy="139559"/>
              </a:xfrm>
              <a:custGeom>
                <a:avLst/>
                <a:gdLst>
                  <a:gd name="connsiteX0" fmla="*/ 886157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7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7" y="69780"/>
                    </a:moveTo>
                    <a:cubicBezTo>
                      <a:pt x="886157" y="31354"/>
                      <a:pt x="862347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7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107" name="Gráfico 197">
                <a:extLst>
                  <a:ext uri="{FF2B5EF4-FFF2-40B4-BE49-F238E27FC236}">
                    <a16:creationId xmlns:a16="http://schemas.microsoft.com/office/drawing/2014/main" id="{8ACD35F4-35A3-4EAF-8154-60E926CD28C4}"/>
                  </a:ext>
                </a:extLst>
              </p:cNvPr>
              <p:cNvGrpSpPr/>
              <p:nvPr/>
            </p:nvGrpSpPr>
            <p:grpSpPr>
              <a:xfrm>
                <a:off x="9175659" y="2480714"/>
                <a:ext cx="107262" cy="139559"/>
                <a:chOff x="9175659" y="2480714"/>
                <a:chExt cx="107262" cy="139559"/>
              </a:xfrm>
            </p:grpSpPr>
            <p:sp>
              <p:nvSpPr>
                <p:cNvPr id="108" name="Forma libre: forma 107">
                  <a:extLst>
                    <a:ext uri="{FF2B5EF4-FFF2-40B4-BE49-F238E27FC236}">
                      <a16:creationId xmlns:a16="http://schemas.microsoft.com/office/drawing/2014/main" id="{F6A06A4B-601C-40F6-A817-8E56DD5A4F0F}"/>
                    </a:ext>
                  </a:extLst>
                </p:cNvPr>
                <p:cNvSpPr/>
                <p:nvPr/>
              </p:nvSpPr>
              <p:spPr>
                <a:xfrm>
                  <a:off x="9175659" y="248071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9" name="Forma libre: forma 108">
                  <a:extLst>
                    <a:ext uri="{FF2B5EF4-FFF2-40B4-BE49-F238E27FC236}">
                      <a16:creationId xmlns:a16="http://schemas.microsoft.com/office/drawing/2014/main" id="{0AB6AA70-22FD-471D-AED9-E6CEC965DDD0}"/>
                    </a:ext>
                  </a:extLst>
                </p:cNvPr>
                <p:cNvSpPr/>
                <p:nvPr/>
              </p:nvSpPr>
              <p:spPr>
                <a:xfrm>
                  <a:off x="9175659" y="248071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110" name="Gráfico 197">
              <a:extLst>
                <a:ext uri="{FF2B5EF4-FFF2-40B4-BE49-F238E27FC236}">
                  <a16:creationId xmlns:a16="http://schemas.microsoft.com/office/drawing/2014/main" id="{7648DE12-79C2-40F4-9334-82371C590273}"/>
                </a:ext>
              </a:extLst>
            </p:cNvPr>
            <p:cNvGrpSpPr/>
            <p:nvPr/>
          </p:nvGrpSpPr>
          <p:grpSpPr>
            <a:xfrm>
              <a:off x="9091300" y="2394881"/>
              <a:ext cx="334731" cy="322959"/>
              <a:chOff x="9091300" y="2394881"/>
              <a:chExt cx="334731" cy="322959"/>
            </a:xfrm>
          </p:grpSpPr>
          <p:grpSp>
            <p:nvGrpSpPr>
              <p:cNvPr id="111" name="Gráfico 197">
                <a:extLst>
                  <a:ext uri="{FF2B5EF4-FFF2-40B4-BE49-F238E27FC236}">
                    <a16:creationId xmlns:a16="http://schemas.microsoft.com/office/drawing/2014/main" id="{DC82E0C9-3481-4503-8030-314A298FD402}"/>
                  </a:ext>
                </a:extLst>
              </p:cNvPr>
              <p:cNvGrpSpPr/>
              <p:nvPr/>
            </p:nvGrpSpPr>
            <p:grpSpPr>
              <a:xfrm>
                <a:off x="9099949" y="2394881"/>
                <a:ext cx="313809" cy="139288"/>
                <a:chOff x="9099949" y="2394881"/>
                <a:chExt cx="313809" cy="139288"/>
              </a:xfrm>
            </p:grpSpPr>
            <p:sp>
              <p:nvSpPr>
                <p:cNvPr id="112" name="Forma libre: forma 111">
                  <a:extLst>
                    <a:ext uri="{FF2B5EF4-FFF2-40B4-BE49-F238E27FC236}">
                      <a16:creationId xmlns:a16="http://schemas.microsoft.com/office/drawing/2014/main" id="{F6AF9FD8-8548-44D2-BDD9-89CC77108606}"/>
                    </a:ext>
                  </a:extLst>
                </p:cNvPr>
                <p:cNvSpPr/>
                <p:nvPr/>
              </p:nvSpPr>
              <p:spPr>
                <a:xfrm>
                  <a:off x="9099949" y="239488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3" name="Forma libre: forma 112">
                  <a:extLst>
                    <a:ext uri="{FF2B5EF4-FFF2-40B4-BE49-F238E27FC236}">
                      <a16:creationId xmlns:a16="http://schemas.microsoft.com/office/drawing/2014/main" id="{5902DE92-B060-4D31-80AD-FFCBD588D098}"/>
                    </a:ext>
                  </a:extLst>
                </p:cNvPr>
                <p:cNvSpPr/>
                <p:nvPr/>
              </p:nvSpPr>
              <p:spPr>
                <a:xfrm>
                  <a:off x="9099949" y="239488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14" name="Gráfico 197">
                <a:extLst>
                  <a:ext uri="{FF2B5EF4-FFF2-40B4-BE49-F238E27FC236}">
                    <a16:creationId xmlns:a16="http://schemas.microsoft.com/office/drawing/2014/main" id="{D33AAD5D-C2AA-4967-BF86-BDEC0B67A165}"/>
                  </a:ext>
                </a:extLst>
              </p:cNvPr>
              <p:cNvGrpSpPr/>
              <p:nvPr/>
            </p:nvGrpSpPr>
            <p:grpSpPr>
              <a:xfrm>
                <a:off x="9104162" y="2578783"/>
                <a:ext cx="307946" cy="139057"/>
                <a:chOff x="9104162" y="2578783"/>
                <a:chExt cx="307946" cy="139057"/>
              </a:xfrm>
            </p:grpSpPr>
            <p:sp>
              <p:nvSpPr>
                <p:cNvPr id="115" name="Forma libre: forma 114">
                  <a:extLst>
                    <a:ext uri="{FF2B5EF4-FFF2-40B4-BE49-F238E27FC236}">
                      <a16:creationId xmlns:a16="http://schemas.microsoft.com/office/drawing/2014/main" id="{980E6627-04E8-4A38-A95D-DEF832931833}"/>
                    </a:ext>
                  </a:extLst>
                </p:cNvPr>
                <p:cNvSpPr/>
                <p:nvPr/>
              </p:nvSpPr>
              <p:spPr>
                <a:xfrm>
                  <a:off x="9104162" y="2578783"/>
                  <a:ext cx="307946" cy="139057"/>
                </a:xfrm>
                <a:custGeom>
                  <a:avLst/>
                  <a:gdLst>
                    <a:gd name="connsiteX0" fmla="*/ 98136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1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6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1"/>
                      </a:cubicBezTo>
                      <a:cubicBezTo>
                        <a:pt x="107565" y="146161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6" name="Forma libre: forma 115">
                  <a:extLst>
                    <a:ext uri="{FF2B5EF4-FFF2-40B4-BE49-F238E27FC236}">
                      <a16:creationId xmlns:a16="http://schemas.microsoft.com/office/drawing/2014/main" id="{1B884CC6-68E1-48A3-81FD-C5C761B30626}"/>
                    </a:ext>
                  </a:extLst>
                </p:cNvPr>
                <p:cNvSpPr/>
                <p:nvPr/>
              </p:nvSpPr>
              <p:spPr>
                <a:xfrm>
                  <a:off x="9104162" y="2578783"/>
                  <a:ext cx="307946" cy="139057"/>
                </a:xfrm>
                <a:custGeom>
                  <a:avLst/>
                  <a:gdLst>
                    <a:gd name="connsiteX0" fmla="*/ 98136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1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6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1"/>
                      </a:cubicBezTo>
                      <a:cubicBezTo>
                        <a:pt x="107565" y="146161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17" name="Gráfico 197">
                <a:extLst>
                  <a:ext uri="{FF2B5EF4-FFF2-40B4-BE49-F238E27FC236}">
                    <a16:creationId xmlns:a16="http://schemas.microsoft.com/office/drawing/2014/main" id="{93155902-0B1F-4B86-AD4C-17C3C2A34EFC}"/>
                  </a:ext>
                </a:extLst>
              </p:cNvPr>
              <p:cNvGrpSpPr/>
              <p:nvPr/>
            </p:nvGrpSpPr>
            <p:grpSpPr>
              <a:xfrm>
                <a:off x="9091300" y="2536800"/>
                <a:ext cx="334731" cy="36571"/>
                <a:chOff x="9091300" y="2536800"/>
                <a:chExt cx="334731" cy="36571"/>
              </a:xfrm>
            </p:grpSpPr>
            <p:sp>
              <p:nvSpPr>
                <p:cNvPr id="118" name="Forma libre: forma 117">
                  <a:extLst>
                    <a:ext uri="{FF2B5EF4-FFF2-40B4-BE49-F238E27FC236}">
                      <a16:creationId xmlns:a16="http://schemas.microsoft.com/office/drawing/2014/main" id="{481374EA-6683-44AE-A839-A166AB30222D}"/>
                    </a:ext>
                  </a:extLst>
                </p:cNvPr>
                <p:cNvSpPr/>
                <p:nvPr/>
              </p:nvSpPr>
              <p:spPr>
                <a:xfrm>
                  <a:off x="9091300" y="2536800"/>
                  <a:ext cx="334476" cy="36571"/>
                </a:xfrm>
                <a:custGeom>
                  <a:avLst/>
                  <a:gdLst>
                    <a:gd name="connsiteX0" fmla="*/ 274368 w 334476"/>
                    <a:gd name="connsiteY0" fmla="*/ 22888 h 36571"/>
                    <a:gd name="connsiteX1" fmla="*/ 99683 w 334476"/>
                    <a:gd name="connsiteY1" fmla="*/ 36326 h 36571"/>
                    <a:gd name="connsiteX2" fmla="*/ 38154 w 334476"/>
                    <a:gd name="connsiteY2" fmla="*/ 30668 h 36571"/>
                    <a:gd name="connsiteX3" fmla="*/ 435 w 334476"/>
                    <a:gd name="connsiteY3" fmla="*/ 11337 h 36571"/>
                    <a:gd name="connsiteX4" fmla="*/ 1614 w 334476"/>
                    <a:gd name="connsiteY4" fmla="*/ 5679 h 36571"/>
                    <a:gd name="connsiteX5" fmla="*/ 19530 w 334476"/>
                    <a:gd name="connsiteY5" fmla="*/ 493 h 36571"/>
                    <a:gd name="connsiteX6" fmla="*/ 43105 w 334476"/>
                    <a:gd name="connsiteY6" fmla="*/ 257 h 36571"/>
                    <a:gd name="connsiteX7" fmla="*/ 283326 w 334476"/>
                    <a:gd name="connsiteY7" fmla="*/ 257 h 36571"/>
                    <a:gd name="connsiteX8" fmla="*/ 332596 w 334476"/>
                    <a:gd name="connsiteY8" fmla="*/ 10158 h 36571"/>
                    <a:gd name="connsiteX9" fmla="*/ 274368 w 334476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6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4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6" y="10158"/>
                      </a:cubicBezTo>
                      <a:cubicBezTo>
                        <a:pt x="319395" y="15345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9" name="Forma libre: forma 118">
                  <a:extLst>
                    <a:ext uri="{FF2B5EF4-FFF2-40B4-BE49-F238E27FC236}">
                      <a16:creationId xmlns:a16="http://schemas.microsoft.com/office/drawing/2014/main" id="{23632CEB-7AA3-41E4-9F6C-54440149A64A}"/>
                    </a:ext>
                  </a:extLst>
                </p:cNvPr>
                <p:cNvSpPr/>
                <p:nvPr/>
              </p:nvSpPr>
              <p:spPr>
                <a:xfrm>
                  <a:off x="9091300" y="253680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6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4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6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121" name="Gráfico 197">
            <a:extLst>
              <a:ext uri="{FF2B5EF4-FFF2-40B4-BE49-F238E27FC236}">
                <a16:creationId xmlns:a16="http://schemas.microsoft.com/office/drawing/2014/main" id="{C7ED73BC-3732-4748-8BB6-8562542243A0}"/>
              </a:ext>
            </a:extLst>
          </p:cNvPr>
          <p:cNvGrpSpPr/>
          <p:nvPr/>
        </p:nvGrpSpPr>
        <p:grpSpPr>
          <a:xfrm>
            <a:off x="7464647" y="2701372"/>
            <a:ext cx="397462" cy="139559"/>
            <a:chOff x="8508979" y="2244264"/>
            <a:chExt cx="397462" cy="139559"/>
          </a:xfrm>
        </p:grpSpPr>
        <p:sp>
          <p:nvSpPr>
            <p:cNvPr id="122" name="Forma libre: forma 121">
              <a:extLst>
                <a:ext uri="{FF2B5EF4-FFF2-40B4-BE49-F238E27FC236}">
                  <a16:creationId xmlns:a16="http://schemas.microsoft.com/office/drawing/2014/main" id="{C6E41F62-8CD6-4375-8FD4-FAF497F18FC8}"/>
                </a:ext>
              </a:extLst>
            </p:cNvPr>
            <p:cNvSpPr/>
            <p:nvPr/>
          </p:nvSpPr>
          <p:spPr>
            <a:xfrm>
              <a:off x="8563907" y="2244264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3" name="Forma libre: forma 122">
              <a:extLst>
                <a:ext uri="{FF2B5EF4-FFF2-40B4-BE49-F238E27FC236}">
                  <a16:creationId xmlns:a16="http://schemas.microsoft.com/office/drawing/2014/main" id="{D0246A05-B32F-4889-AF42-D4182E20E455}"/>
                </a:ext>
              </a:extLst>
            </p:cNvPr>
            <p:cNvSpPr/>
            <p:nvPr/>
          </p:nvSpPr>
          <p:spPr>
            <a:xfrm>
              <a:off x="8562728" y="2244264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24" name="Gráfico 197">
              <a:extLst>
                <a:ext uri="{FF2B5EF4-FFF2-40B4-BE49-F238E27FC236}">
                  <a16:creationId xmlns:a16="http://schemas.microsoft.com/office/drawing/2014/main" id="{9E8703B4-88FF-4EDF-A93E-E66C5C52CB0F}"/>
                </a:ext>
              </a:extLst>
            </p:cNvPr>
            <p:cNvGrpSpPr/>
            <p:nvPr/>
          </p:nvGrpSpPr>
          <p:grpSpPr>
            <a:xfrm>
              <a:off x="8508979" y="2244264"/>
              <a:ext cx="107262" cy="139559"/>
              <a:chOff x="8508979" y="2244264"/>
              <a:chExt cx="107262" cy="139559"/>
            </a:xfrm>
          </p:grpSpPr>
          <p:sp>
            <p:nvSpPr>
              <p:cNvPr id="125" name="Forma libre: forma 124">
                <a:extLst>
                  <a:ext uri="{FF2B5EF4-FFF2-40B4-BE49-F238E27FC236}">
                    <a16:creationId xmlns:a16="http://schemas.microsoft.com/office/drawing/2014/main" id="{E847FC15-9281-4B38-8885-C51DCA159990}"/>
                  </a:ext>
                </a:extLst>
              </p:cNvPr>
              <p:cNvSpPr/>
              <p:nvPr/>
            </p:nvSpPr>
            <p:spPr>
              <a:xfrm>
                <a:off x="8508979" y="224426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6" name="Forma libre: forma 125">
                <a:extLst>
                  <a:ext uri="{FF2B5EF4-FFF2-40B4-BE49-F238E27FC236}">
                    <a16:creationId xmlns:a16="http://schemas.microsoft.com/office/drawing/2014/main" id="{EA0D3D8A-3412-4521-8C34-5A86CB72424E}"/>
                  </a:ext>
                </a:extLst>
              </p:cNvPr>
              <p:cNvSpPr/>
              <p:nvPr/>
            </p:nvSpPr>
            <p:spPr>
              <a:xfrm>
                <a:off x="8508979" y="224426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27" name="Gráfico 197">
            <a:extLst>
              <a:ext uri="{FF2B5EF4-FFF2-40B4-BE49-F238E27FC236}">
                <a16:creationId xmlns:a16="http://schemas.microsoft.com/office/drawing/2014/main" id="{58D44B2E-6433-4E79-83FC-7418D2CEBEAC}"/>
              </a:ext>
            </a:extLst>
          </p:cNvPr>
          <p:cNvGrpSpPr/>
          <p:nvPr/>
        </p:nvGrpSpPr>
        <p:grpSpPr>
          <a:xfrm>
            <a:off x="7070250" y="2614148"/>
            <a:ext cx="669037" cy="314244"/>
            <a:chOff x="8114582" y="2157040"/>
            <a:chExt cx="669037" cy="314244"/>
          </a:xfrm>
        </p:grpSpPr>
        <p:sp>
          <p:nvSpPr>
            <p:cNvPr id="192" name="Forma libre: forma 191">
              <a:extLst>
                <a:ext uri="{FF2B5EF4-FFF2-40B4-BE49-F238E27FC236}">
                  <a16:creationId xmlns:a16="http://schemas.microsoft.com/office/drawing/2014/main" id="{D228BA13-A091-44E1-9830-2219536F7D0E}"/>
                </a:ext>
              </a:extLst>
            </p:cNvPr>
            <p:cNvSpPr/>
            <p:nvPr/>
          </p:nvSpPr>
          <p:spPr>
            <a:xfrm>
              <a:off x="8114582" y="215704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3" name="Forma libre: forma 192">
              <a:extLst>
                <a:ext uri="{FF2B5EF4-FFF2-40B4-BE49-F238E27FC236}">
                  <a16:creationId xmlns:a16="http://schemas.microsoft.com/office/drawing/2014/main" id="{61D1C23D-7E71-4950-B9E1-4870904BFD91}"/>
                </a:ext>
              </a:extLst>
            </p:cNvPr>
            <p:cNvSpPr/>
            <p:nvPr/>
          </p:nvSpPr>
          <p:spPr>
            <a:xfrm>
              <a:off x="8114582" y="215704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94" name="Gráfico 197">
            <a:extLst>
              <a:ext uri="{FF2B5EF4-FFF2-40B4-BE49-F238E27FC236}">
                <a16:creationId xmlns:a16="http://schemas.microsoft.com/office/drawing/2014/main" id="{85EE2B35-466D-4EE5-9BFD-63C5CCADAEE0}"/>
              </a:ext>
            </a:extLst>
          </p:cNvPr>
          <p:cNvGrpSpPr/>
          <p:nvPr/>
        </p:nvGrpSpPr>
        <p:grpSpPr>
          <a:xfrm>
            <a:off x="6950020" y="2613205"/>
            <a:ext cx="240930" cy="314244"/>
            <a:chOff x="7994352" y="2156097"/>
            <a:chExt cx="240930" cy="314244"/>
          </a:xfrm>
        </p:grpSpPr>
        <p:sp>
          <p:nvSpPr>
            <p:cNvPr id="195" name="Forma libre: forma 194">
              <a:extLst>
                <a:ext uri="{FF2B5EF4-FFF2-40B4-BE49-F238E27FC236}">
                  <a16:creationId xmlns:a16="http://schemas.microsoft.com/office/drawing/2014/main" id="{855DA13B-F679-4A32-88CC-84E51F5A03EA}"/>
                </a:ext>
              </a:extLst>
            </p:cNvPr>
            <p:cNvSpPr/>
            <p:nvPr/>
          </p:nvSpPr>
          <p:spPr>
            <a:xfrm>
              <a:off x="7994352" y="215609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6" name="Forma libre: forma 195">
              <a:extLst>
                <a:ext uri="{FF2B5EF4-FFF2-40B4-BE49-F238E27FC236}">
                  <a16:creationId xmlns:a16="http://schemas.microsoft.com/office/drawing/2014/main" id="{2DBE4EBE-5E8E-4096-A328-C625F571ABC0}"/>
                </a:ext>
              </a:extLst>
            </p:cNvPr>
            <p:cNvSpPr/>
            <p:nvPr/>
          </p:nvSpPr>
          <p:spPr>
            <a:xfrm>
              <a:off x="7994352" y="215609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97" name="Gráfico 197">
            <a:extLst>
              <a:ext uri="{FF2B5EF4-FFF2-40B4-BE49-F238E27FC236}">
                <a16:creationId xmlns:a16="http://schemas.microsoft.com/office/drawing/2014/main" id="{E3A2711A-E989-4E2E-83F4-A8B1E4C7EE54}"/>
              </a:ext>
            </a:extLst>
          </p:cNvPr>
          <p:cNvGrpSpPr/>
          <p:nvPr/>
        </p:nvGrpSpPr>
        <p:grpSpPr>
          <a:xfrm>
            <a:off x="6085589" y="2615539"/>
            <a:ext cx="1024500" cy="323195"/>
            <a:chOff x="7129921" y="2158431"/>
            <a:chExt cx="1024500" cy="323195"/>
          </a:xfrm>
        </p:grpSpPr>
        <p:grpSp>
          <p:nvGrpSpPr>
            <p:cNvPr id="199" name="Gráfico 197">
              <a:extLst>
                <a:ext uri="{FF2B5EF4-FFF2-40B4-BE49-F238E27FC236}">
                  <a16:creationId xmlns:a16="http://schemas.microsoft.com/office/drawing/2014/main" id="{C6B93780-6EE8-4B82-BEDE-1200702052DF}"/>
                </a:ext>
              </a:extLst>
            </p:cNvPr>
            <p:cNvGrpSpPr/>
            <p:nvPr/>
          </p:nvGrpSpPr>
          <p:grpSpPr>
            <a:xfrm>
              <a:off x="7214281" y="2244264"/>
              <a:ext cx="940141" cy="139559"/>
              <a:chOff x="7214281" y="2244264"/>
              <a:chExt cx="940141" cy="139559"/>
            </a:xfrm>
          </p:grpSpPr>
          <p:sp>
            <p:nvSpPr>
              <p:cNvPr id="200" name="Forma libre: forma 199">
                <a:extLst>
                  <a:ext uri="{FF2B5EF4-FFF2-40B4-BE49-F238E27FC236}">
                    <a16:creationId xmlns:a16="http://schemas.microsoft.com/office/drawing/2014/main" id="{20A4CE54-AD12-4D96-8443-5ABAB2303438}"/>
                  </a:ext>
                </a:extLst>
              </p:cNvPr>
              <p:cNvSpPr/>
              <p:nvPr/>
            </p:nvSpPr>
            <p:spPr>
              <a:xfrm>
                <a:off x="7269209" y="224426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1" name="Forma libre: forma 200">
                <a:extLst>
                  <a:ext uri="{FF2B5EF4-FFF2-40B4-BE49-F238E27FC236}">
                    <a16:creationId xmlns:a16="http://schemas.microsoft.com/office/drawing/2014/main" id="{706319F4-4B60-4C6C-A1F5-A05E09D3FA43}"/>
                  </a:ext>
                </a:extLst>
              </p:cNvPr>
              <p:cNvSpPr/>
              <p:nvPr/>
            </p:nvSpPr>
            <p:spPr>
              <a:xfrm>
                <a:off x="7268266" y="2244264"/>
                <a:ext cx="886156" cy="139559"/>
              </a:xfrm>
              <a:custGeom>
                <a:avLst/>
                <a:gdLst>
                  <a:gd name="connsiteX0" fmla="*/ 885921 w 886156"/>
                  <a:gd name="connsiteY0" fmla="*/ 69780 h 139559"/>
                  <a:gd name="connsiteX1" fmla="*/ 832407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5921" y="69780"/>
                    </a:moveTo>
                    <a:cubicBezTo>
                      <a:pt x="885921" y="31354"/>
                      <a:pt x="862111" y="0"/>
                      <a:pt x="832407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02" name="Gráfico 197">
                <a:extLst>
                  <a:ext uri="{FF2B5EF4-FFF2-40B4-BE49-F238E27FC236}">
                    <a16:creationId xmlns:a16="http://schemas.microsoft.com/office/drawing/2014/main" id="{668A7758-39D6-451B-9830-320E77A4F3FD}"/>
                  </a:ext>
                </a:extLst>
              </p:cNvPr>
              <p:cNvGrpSpPr/>
              <p:nvPr/>
            </p:nvGrpSpPr>
            <p:grpSpPr>
              <a:xfrm>
                <a:off x="7214281" y="2244264"/>
                <a:ext cx="107262" cy="139559"/>
                <a:chOff x="7214281" y="2244264"/>
                <a:chExt cx="107262" cy="139559"/>
              </a:xfrm>
            </p:grpSpPr>
            <p:sp>
              <p:nvSpPr>
                <p:cNvPr id="203" name="Forma libre: forma 202">
                  <a:extLst>
                    <a:ext uri="{FF2B5EF4-FFF2-40B4-BE49-F238E27FC236}">
                      <a16:creationId xmlns:a16="http://schemas.microsoft.com/office/drawing/2014/main" id="{40E8605B-DFF5-4DFA-BE01-FF4E97FA6129}"/>
                    </a:ext>
                  </a:extLst>
                </p:cNvPr>
                <p:cNvSpPr/>
                <p:nvPr/>
              </p:nvSpPr>
              <p:spPr>
                <a:xfrm>
                  <a:off x="7214281" y="224426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4" name="Forma libre: forma 203">
                  <a:extLst>
                    <a:ext uri="{FF2B5EF4-FFF2-40B4-BE49-F238E27FC236}">
                      <a16:creationId xmlns:a16="http://schemas.microsoft.com/office/drawing/2014/main" id="{235CB93B-D283-413D-934B-22C2B9FE99DD}"/>
                    </a:ext>
                  </a:extLst>
                </p:cNvPr>
                <p:cNvSpPr/>
                <p:nvPr/>
              </p:nvSpPr>
              <p:spPr>
                <a:xfrm>
                  <a:off x="7214281" y="224426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205" name="Gráfico 197">
              <a:extLst>
                <a:ext uri="{FF2B5EF4-FFF2-40B4-BE49-F238E27FC236}">
                  <a16:creationId xmlns:a16="http://schemas.microsoft.com/office/drawing/2014/main" id="{B3F12FF6-1A47-43FE-9BF8-70C7C5E9CEC0}"/>
                </a:ext>
              </a:extLst>
            </p:cNvPr>
            <p:cNvGrpSpPr/>
            <p:nvPr/>
          </p:nvGrpSpPr>
          <p:grpSpPr>
            <a:xfrm>
              <a:off x="7129921" y="2158431"/>
              <a:ext cx="334731" cy="323195"/>
              <a:chOff x="7129921" y="2158431"/>
              <a:chExt cx="334731" cy="323195"/>
            </a:xfrm>
          </p:grpSpPr>
          <p:grpSp>
            <p:nvGrpSpPr>
              <p:cNvPr id="206" name="Gráfico 197">
                <a:extLst>
                  <a:ext uri="{FF2B5EF4-FFF2-40B4-BE49-F238E27FC236}">
                    <a16:creationId xmlns:a16="http://schemas.microsoft.com/office/drawing/2014/main" id="{4463965D-EA29-4DDD-BE5E-996CD6D97A4A}"/>
                  </a:ext>
                </a:extLst>
              </p:cNvPr>
              <p:cNvGrpSpPr/>
              <p:nvPr/>
            </p:nvGrpSpPr>
            <p:grpSpPr>
              <a:xfrm>
                <a:off x="7138807" y="2158431"/>
                <a:ext cx="313809" cy="139288"/>
                <a:chOff x="7138807" y="2158431"/>
                <a:chExt cx="313809" cy="139288"/>
              </a:xfrm>
            </p:grpSpPr>
            <p:sp>
              <p:nvSpPr>
                <p:cNvPr id="207" name="Forma libre: forma 206">
                  <a:extLst>
                    <a:ext uri="{FF2B5EF4-FFF2-40B4-BE49-F238E27FC236}">
                      <a16:creationId xmlns:a16="http://schemas.microsoft.com/office/drawing/2014/main" id="{797FBB18-3520-4404-85F6-C37EB2D33732}"/>
                    </a:ext>
                  </a:extLst>
                </p:cNvPr>
                <p:cNvSpPr/>
                <p:nvPr/>
              </p:nvSpPr>
              <p:spPr>
                <a:xfrm>
                  <a:off x="7138807" y="215843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8" name="Forma libre: forma 207">
                  <a:extLst>
                    <a:ext uri="{FF2B5EF4-FFF2-40B4-BE49-F238E27FC236}">
                      <a16:creationId xmlns:a16="http://schemas.microsoft.com/office/drawing/2014/main" id="{DFC43007-1EB4-4ABC-9C4C-3A882264D2C2}"/>
                    </a:ext>
                  </a:extLst>
                </p:cNvPr>
                <p:cNvSpPr/>
                <p:nvPr/>
              </p:nvSpPr>
              <p:spPr>
                <a:xfrm>
                  <a:off x="7138807" y="215843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09" name="Gráfico 197">
                <a:extLst>
                  <a:ext uri="{FF2B5EF4-FFF2-40B4-BE49-F238E27FC236}">
                    <a16:creationId xmlns:a16="http://schemas.microsoft.com/office/drawing/2014/main" id="{FE0E6DB5-42DF-4128-B3A8-6C64687A3884}"/>
                  </a:ext>
                </a:extLst>
              </p:cNvPr>
              <p:cNvGrpSpPr/>
              <p:nvPr/>
            </p:nvGrpSpPr>
            <p:grpSpPr>
              <a:xfrm>
                <a:off x="7142784" y="2342569"/>
                <a:ext cx="307946" cy="139057"/>
                <a:chOff x="7142784" y="2342569"/>
                <a:chExt cx="307946" cy="139057"/>
              </a:xfrm>
            </p:grpSpPr>
            <p:sp>
              <p:nvSpPr>
                <p:cNvPr id="210" name="Forma libre: forma 209">
                  <a:extLst>
                    <a:ext uri="{FF2B5EF4-FFF2-40B4-BE49-F238E27FC236}">
                      <a16:creationId xmlns:a16="http://schemas.microsoft.com/office/drawing/2014/main" id="{783583EF-6D8D-4C34-ADE1-29FAC447FD28}"/>
                    </a:ext>
                  </a:extLst>
                </p:cNvPr>
                <p:cNvSpPr/>
                <p:nvPr/>
              </p:nvSpPr>
              <p:spPr>
                <a:xfrm>
                  <a:off x="7142784" y="2342569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4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1" name="Forma libre: forma 210">
                  <a:extLst>
                    <a:ext uri="{FF2B5EF4-FFF2-40B4-BE49-F238E27FC236}">
                      <a16:creationId xmlns:a16="http://schemas.microsoft.com/office/drawing/2014/main" id="{DEB5AE92-8722-4633-8D45-291A9CBA2A29}"/>
                    </a:ext>
                  </a:extLst>
                </p:cNvPr>
                <p:cNvSpPr/>
                <p:nvPr/>
              </p:nvSpPr>
              <p:spPr>
                <a:xfrm>
                  <a:off x="7142784" y="2342569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4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12" name="Gráfico 197">
                <a:extLst>
                  <a:ext uri="{FF2B5EF4-FFF2-40B4-BE49-F238E27FC236}">
                    <a16:creationId xmlns:a16="http://schemas.microsoft.com/office/drawing/2014/main" id="{B66F13C5-03DB-4842-B97A-EF21BFF24F54}"/>
                  </a:ext>
                </a:extLst>
              </p:cNvPr>
              <p:cNvGrpSpPr/>
              <p:nvPr/>
            </p:nvGrpSpPr>
            <p:grpSpPr>
              <a:xfrm>
                <a:off x="7129921" y="2300350"/>
                <a:ext cx="334731" cy="36571"/>
                <a:chOff x="7129921" y="2300350"/>
                <a:chExt cx="334731" cy="36571"/>
              </a:xfrm>
            </p:grpSpPr>
            <p:sp>
              <p:nvSpPr>
                <p:cNvPr id="213" name="Forma libre: forma 212">
                  <a:extLst>
                    <a:ext uri="{FF2B5EF4-FFF2-40B4-BE49-F238E27FC236}">
                      <a16:creationId xmlns:a16="http://schemas.microsoft.com/office/drawing/2014/main" id="{706E0FBD-AC79-4779-81F5-1605369EC3FD}"/>
                    </a:ext>
                  </a:extLst>
                </p:cNvPr>
                <p:cNvSpPr/>
                <p:nvPr/>
              </p:nvSpPr>
              <p:spPr>
                <a:xfrm>
                  <a:off x="7129921" y="2300350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6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5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4" name="Forma libre: forma 213">
                  <a:extLst>
                    <a:ext uri="{FF2B5EF4-FFF2-40B4-BE49-F238E27FC236}">
                      <a16:creationId xmlns:a16="http://schemas.microsoft.com/office/drawing/2014/main" id="{2E4DD79F-DA41-48B3-BD45-A3356DC2B12D}"/>
                    </a:ext>
                  </a:extLst>
                </p:cNvPr>
                <p:cNvSpPr/>
                <p:nvPr/>
              </p:nvSpPr>
              <p:spPr>
                <a:xfrm>
                  <a:off x="7129921" y="230035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216" name="Gráfico 197">
            <a:extLst>
              <a:ext uri="{FF2B5EF4-FFF2-40B4-BE49-F238E27FC236}">
                <a16:creationId xmlns:a16="http://schemas.microsoft.com/office/drawing/2014/main" id="{85DA5D6D-F552-42E5-9A6E-BD23179B94F1}"/>
              </a:ext>
            </a:extLst>
          </p:cNvPr>
          <p:cNvGrpSpPr/>
          <p:nvPr/>
        </p:nvGrpSpPr>
        <p:grpSpPr>
          <a:xfrm>
            <a:off x="9111773" y="5090621"/>
            <a:ext cx="397462" cy="139559"/>
            <a:chOff x="9111773" y="5090621"/>
            <a:chExt cx="397462" cy="139559"/>
          </a:xfrm>
        </p:grpSpPr>
        <p:sp>
          <p:nvSpPr>
            <p:cNvPr id="217" name="Forma libre: forma 216">
              <a:extLst>
                <a:ext uri="{FF2B5EF4-FFF2-40B4-BE49-F238E27FC236}">
                  <a16:creationId xmlns:a16="http://schemas.microsoft.com/office/drawing/2014/main" id="{B7A46F46-5224-46A3-9002-FE54EC035E26}"/>
                </a:ext>
              </a:extLst>
            </p:cNvPr>
            <p:cNvSpPr/>
            <p:nvPr/>
          </p:nvSpPr>
          <p:spPr>
            <a:xfrm>
              <a:off x="9166701" y="5090621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8" name="Forma libre: forma 217">
              <a:extLst>
                <a:ext uri="{FF2B5EF4-FFF2-40B4-BE49-F238E27FC236}">
                  <a16:creationId xmlns:a16="http://schemas.microsoft.com/office/drawing/2014/main" id="{E5206821-1BB0-42D1-B8FA-EF2A55731654}"/>
                </a:ext>
              </a:extLst>
            </p:cNvPr>
            <p:cNvSpPr/>
            <p:nvPr/>
          </p:nvSpPr>
          <p:spPr>
            <a:xfrm>
              <a:off x="9165522" y="5090621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19" name="Gráfico 197">
              <a:extLst>
                <a:ext uri="{FF2B5EF4-FFF2-40B4-BE49-F238E27FC236}">
                  <a16:creationId xmlns:a16="http://schemas.microsoft.com/office/drawing/2014/main" id="{EE70B481-ECFA-4E0E-BB43-98D74ED843E4}"/>
                </a:ext>
              </a:extLst>
            </p:cNvPr>
            <p:cNvGrpSpPr/>
            <p:nvPr/>
          </p:nvGrpSpPr>
          <p:grpSpPr>
            <a:xfrm>
              <a:off x="9111773" y="5090621"/>
              <a:ext cx="107262" cy="139559"/>
              <a:chOff x="9111773" y="5090621"/>
              <a:chExt cx="107262" cy="139559"/>
            </a:xfrm>
          </p:grpSpPr>
          <p:sp>
            <p:nvSpPr>
              <p:cNvPr id="220" name="Forma libre: forma 219">
                <a:extLst>
                  <a:ext uri="{FF2B5EF4-FFF2-40B4-BE49-F238E27FC236}">
                    <a16:creationId xmlns:a16="http://schemas.microsoft.com/office/drawing/2014/main" id="{B005C902-1853-49F3-9D7D-5F4288E526D2}"/>
                  </a:ext>
                </a:extLst>
              </p:cNvPr>
              <p:cNvSpPr/>
              <p:nvPr/>
            </p:nvSpPr>
            <p:spPr>
              <a:xfrm>
                <a:off x="9111773" y="509062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1" name="Forma libre: forma 220">
                <a:extLst>
                  <a:ext uri="{FF2B5EF4-FFF2-40B4-BE49-F238E27FC236}">
                    <a16:creationId xmlns:a16="http://schemas.microsoft.com/office/drawing/2014/main" id="{7011407A-72D1-478A-937E-D934D5F25CDC}"/>
                  </a:ext>
                </a:extLst>
              </p:cNvPr>
              <p:cNvSpPr/>
              <p:nvPr/>
            </p:nvSpPr>
            <p:spPr>
              <a:xfrm>
                <a:off x="9111773" y="509062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222" name="Gráfico 197">
            <a:extLst>
              <a:ext uri="{FF2B5EF4-FFF2-40B4-BE49-F238E27FC236}">
                <a16:creationId xmlns:a16="http://schemas.microsoft.com/office/drawing/2014/main" id="{4A710848-A31E-4D25-8D3A-89C60F7CCF76}"/>
              </a:ext>
            </a:extLst>
          </p:cNvPr>
          <p:cNvGrpSpPr/>
          <p:nvPr/>
        </p:nvGrpSpPr>
        <p:grpSpPr>
          <a:xfrm>
            <a:off x="8717376" y="5003396"/>
            <a:ext cx="669037" cy="314244"/>
            <a:chOff x="8717376" y="5003396"/>
            <a:chExt cx="669037" cy="314244"/>
          </a:xfrm>
        </p:grpSpPr>
        <p:sp>
          <p:nvSpPr>
            <p:cNvPr id="223" name="Forma libre: forma 222">
              <a:extLst>
                <a:ext uri="{FF2B5EF4-FFF2-40B4-BE49-F238E27FC236}">
                  <a16:creationId xmlns:a16="http://schemas.microsoft.com/office/drawing/2014/main" id="{C7BDFE42-F3CC-4951-A12D-DBD8D1AFE6CB}"/>
                </a:ext>
              </a:extLst>
            </p:cNvPr>
            <p:cNvSpPr/>
            <p:nvPr/>
          </p:nvSpPr>
          <p:spPr>
            <a:xfrm>
              <a:off x="8717376" y="5003396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7" y="243758"/>
                    <a:pt x="669037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4" name="Forma libre: forma 223">
              <a:extLst>
                <a:ext uri="{FF2B5EF4-FFF2-40B4-BE49-F238E27FC236}">
                  <a16:creationId xmlns:a16="http://schemas.microsoft.com/office/drawing/2014/main" id="{11212920-C56C-45B9-857E-54EE5ABAB619}"/>
                </a:ext>
              </a:extLst>
            </p:cNvPr>
            <p:cNvSpPr/>
            <p:nvPr/>
          </p:nvSpPr>
          <p:spPr>
            <a:xfrm>
              <a:off x="8717376" y="5003396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7" y="243758"/>
                    <a:pt x="669037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25" name="Gráfico 197">
            <a:extLst>
              <a:ext uri="{FF2B5EF4-FFF2-40B4-BE49-F238E27FC236}">
                <a16:creationId xmlns:a16="http://schemas.microsoft.com/office/drawing/2014/main" id="{9F8E79A9-C367-4FA4-BF50-C7B3159A2049}"/>
              </a:ext>
            </a:extLst>
          </p:cNvPr>
          <p:cNvGrpSpPr/>
          <p:nvPr/>
        </p:nvGrpSpPr>
        <p:grpSpPr>
          <a:xfrm>
            <a:off x="8597146" y="5002453"/>
            <a:ext cx="240930" cy="314244"/>
            <a:chOff x="8597146" y="5002453"/>
            <a:chExt cx="240930" cy="314244"/>
          </a:xfrm>
        </p:grpSpPr>
        <p:sp>
          <p:nvSpPr>
            <p:cNvPr id="226" name="Forma libre: forma 225">
              <a:extLst>
                <a:ext uri="{FF2B5EF4-FFF2-40B4-BE49-F238E27FC236}">
                  <a16:creationId xmlns:a16="http://schemas.microsoft.com/office/drawing/2014/main" id="{5BBAD3EF-6446-49EF-A8FA-B48438A88CEC}"/>
                </a:ext>
              </a:extLst>
            </p:cNvPr>
            <p:cNvSpPr/>
            <p:nvPr/>
          </p:nvSpPr>
          <p:spPr>
            <a:xfrm>
              <a:off x="8597146" y="5002453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30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3"/>
                    <a:pt x="186709" y="314245"/>
                    <a:pt x="120230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7" name="Forma libre: forma 226">
              <a:extLst>
                <a:ext uri="{FF2B5EF4-FFF2-40B4-BE49-F238E27FC236}">
                  <a16:creationId xmlns:a16="http://schemas.microsoft.com/office/drawing/2014/main" id="{F1287F6A-48A7-46C5-93EF-B351609F0C19}"/>
                </a:ext>
              </a:extLst>
            </p:cNvPr>
            <p:cNvSpPr/>
            <p:nvPr/>
          </p:nvSpPr>
          <p:spPr>
            <a:xfrm>
              <a:off x="8597146" y="5002453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30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3"/>
                    <a:pt x="186709" y="314245"/>
                    <a:pt x="120230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28" name="Gráfico 197">
            <a:extLst>
              <a:ext uri="{FF2B5EF4-FFF2-40B4-BE49-F238E27FC236}">
                <a16:creationId xmlns:a16="http://schemas.microsoft.com/office/drawing/2014/main" id="{93606B84-E3A2-4B35-BF00-FFE212C1DC71}"/>
              </a:ext>
            </a:extLst>
          </p:cNvPr>
          <p:cNvGrpSpPr/>
          <p:nvPr/>
        </p:nvGrpSpPr>
        <p:grpSpPr>
          <a:xfrm>
            <a:off x="7732715" y="5004788"/>
            <a:ext cx="1024265" cy="322959"/>
            <a:chOff x="7732715" y="5004788"/>
            <a:chExt cx="1024265" cy="322959"/>
          </a:xfrm>
        </p:grpSpPr>
        <p:grpSp>
          <p:nvGrpSpPr>
            <p:cNvPr id="229" name="Gráfico 197">
              <a:extLst>
                <a:ext uri="{FF2B5EF4-FFF2-40B4-BE49-F238E27FC236}">
                  <a16:creationId xmlns:a16="http://schemas.microsoft.com/office/drawing/2014/main" id="{42075646-680C-434D-88E3-92197E43B1A8}"/>
                </a:ext>
              </a:extLst>
            </p:cNvPr>
            <p:cNvGrpSpPr/>
            <p:nvPr/>
          </p:nvGrpSpPr>
          <p:grpSpPr>
            <a:xfrm>
              <a:off x="7817075" y="5090621"/>
              <a:ext cx="939905" cy="139559"/>
              <a:chOff x="7817075" y="5090621"/>
              <a:chExt cx="939905" cy="139559"/>
            </a:xfrm>
          </p:grpSpPr>
          <p:sp>
            <p:nvSpPr>
              <p:cNvPr id="230" name="Forma libre: forma 229">
                <a:extLst>
                  <a:ext uri="{FF2B5EF4-FFF2-40B4-BE49-F238E27FC236}">
                    <a16:creationId xmlns:a16="http://schemas.microsoft.com/office/drawing/2014/main" id="{6621EAA3-5C58-408B-A346-BD29B29482DC}"/>
                  </a:ext>
                </a:extLst>
              </p:cNvPr>
              <p:cNvSpPr/>
              <p:nvPr/>
            </p:nvSpPr>
            <p:spPr>
              <a:xfrm>
                <a:off x="7872002" y="509062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1" name="Forma libre: forma 230">
                <a:extLst>
                  <a:ext uri="{FF2B5EF4-FFF2-40B4-BE49-F238E27FC236}">
                    <a16:creationId xmlns:a16="http://schemas.microsoft.com/office/drawing/2014/main" id="{2DAC8DB1-95D1-4E04-94A6-BC6DD7D1B02B}"/>
                  </a:ext>
                </a:extLst>
              </p:cNvPr>
              <p:cNvSpPr/>
              <p:nvPr/>
            </p:nvSpPr>
            <p:spPr>
              <a:xfrm>
                <a:off x="7870824" y="5090621"/>
                <a:ext cx="886156" cy="139559"/>
              </a:xfrm>
              <a:custGeom>
                <a:avLst/>
                <a:gdLst>
                  <a:gd name="connsiteX0" fmla="*/ 886156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6" y="69780"/>
                    </a:moveTo>
                    <a:cubicBezTo>
                      <a:pt x="886156" y="31354"/>
                      <a:pt x="862346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32" name="Gráfico 197">
                <a:extLst>
                  <a:ext uri="{FF2B5EF4-FFF2-40B4-BE49-F238E27FC236}">
                    <a16:creationId xmlns:a16="http://schemas.microsoft.com/office/drawing/2014/main" id="{78B9384A-09E4-4F8F-B0EF-45809551ABED}"/>
                  </a:ext>
                </a:extLst>
              </p:cNvPr>
              <p:cNvGrpSpPr/>
              <p:nvPr/>
            </p:nvGrpSpPr>
            <p:grpSpPr>
              <a:xfrm>
                <a:off x="7817075" y="5090621"/>
                <a:ext cx="107262" cy="139559"/>
                <a:chOff x="7817075" y="5090621"/>
                <a:chExt cx="107262" cy="139559"/>
              </a:xfrm>
            </p:grpSpPr>
            <p:sp>
              <p:nvSpPr>
                <p:cNvPr id="233" name="Forma libre: forma 232">
                  <a:extLst>
                    <a:ext uri="{FF2B5EF4-FFF2-40B4-BE49-F238E27FC236}">
                      <a16:creationId xmlns:a16="http://schemas.microsoft.com/office/drawing/2014/main" id="{9204E610-4706-4A89-B8C2-E85D54E1A0B6}"/>
                    </a:ext>
                  </a:extLst>
                </p:cNvPr>
                <p:cNvSpPr/>
                <p:nvPr/>
              </p:nvSpPr>
              <p:spPr>
                <a:xfrm>
                  <a:off x="7817075" y="5090621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34" name="Forma libre: forma 233">
                  <a:extLst>
                    <a:ext uri="{FF2B5EF4-FFF2-40B4-BE49-F238E27FC236}">
                      <a16:creationId xmlns:a16="http://schemas.microsoft.com/office/drawing/2014/main" id="{D4F0DADA-3A5C-4A5C-8B9C-76E48E247E2B}"/>
                    </a:ext>
                  </a:extLst>
                </p:cNvPr>
                <p:cNvSpPr/>
                <p:nvPr/>
              </p:nvSpPr>
              <p:spPr>
                <a:xfrm>
                  <a:off x="7817075" y="5090621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235" name="Gráfico 197">
              <a:extLst>
                <a:ext uri="{FF2B5EF4-FFF2-40B4-BE49-F238E27FC236}">
                  <a16:creationId xmlns:a16="http://schemas.microsoft.com/office/drawing/2014/main" id="{F696045B-3AD8-4426-A609-7DCCA61FD5A2}"/>
                </a:ext>
              </a:extLst>
            </p:cNvPr>
            <p:cNvGrpSpPr/>
            <p:nvPr/>
          </p:nvGrpSpPr>
          <p:grpSpPr>
            <a:xfrm>
              <a:off x="7732715" y="5004788"/>
              <a:ext cx="334731" cy="322959"/>
              <a:chOff x="7732715" y="5004788"/>
              <a:chExt cx="334731" cy="322959"/>
            </a:xfrm>
          </p:grpSpPr>
          <p:grpSp>
            <p:nvGrpSpPr>
              <p:cNvPr id="236" name="Gráfico 197">
                <a:extLst>
                  <a:ext uri="{FF2B5EF4-FFF2-40B4-BE49-F238E27FC236}">
                    <a16:creationId xmlns:a16="http://schemas.microsoft.com/office/drawing/2014/main" id="{8D76FF56-A7D7-4F64-B6B3-9210646E4C1B}"/>
                  </a:ext>
                </a:extLst>
              </p:cNvPr>
              <p:cNvGrpSpPr/>
              <p:nvPr/>
            </p:nvGrpSpPr>
            <p:grpSpPr>
              <a:xfrm>
                <a:off x="7741600" y="5004788"/>
                <a:ext cx="313809" cy="139288"/>
                <a:chOff x="7741600" y="5004788"/>
                <a:chExt cx="313809" cy="139288"/>
              </a:xfrm>
            </p:grpSpPr>
            <p:sp>
              <p:nvSpPr>
                <p:cNvPr id="237" name="Forma libre: forma 236">
                  <a:extLst>
                    <a:ext uri="{FF2B5EF4-FFF2-40B4-BE49-F238E27FC236}">
                      <a16:creationId xmlns:a16="http://schemas.microsoft.com/office/drawing/2014/main" id="{4ECADEF7-A913-4BA0-AEBE-9BF4C273E202}"/>
                    </a:ext>
                  </a:extLst>
                </p:cNvPr>
                <p:cNvSpPr/>
                <p:nvPr/>
              </p:nvSpPr>
              <p:spPr>
                <a:xfrm>
                  <a:off x="7741600" y="5004788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4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38" name="Forma libre: forma 237">
                  <a:extLst>
                    <a:ext uri="{FF2B5EF4-FFF2-40B4-BE49-F238E27FC236}">
                      <a16:creationId xmlns:a16="http://schemas.microsoft.com/office/drawing/2014/main" id="{7C59BCCB-F05E-48D6-ACE5-59E39D120582}"/>
                    </a:ext>
                  </a:extLst>
                </p:cNvPr>
                <p:cNvSpPr/>
                <p:nvPr/>
              </p:nvSpPr>
              <p:spPr>
                <a:xfrm>
                  <a:off x="7741600" y="5004788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4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39" name="Gráfico 197">
                <a:extLst>
                  <a:ext uri="{FF2B5EF4-FFF2-40B4-BE49-F238E27FC236}">
                    <a16:creationId xmlns:a16="http://schemas.microsoft.com/office/drawing/2014/main" id="{0F5B297E-E6DF-4B1C-96FC-D878307087C7}"/>
                  </a:ext>
                </a:extLst>
              </p:cNvPr>
              <p:cNvGrpSpPr/>
              <p:nvPr/>
            </p:nvGrpSpPr>
            <p:grpSpPr>
              <a:xfrm>
                <a:off x="7745578" y="5188690"/>
                <a:ext cx="307946" cy="139057"/>
                <a:chOff x="7745578" y="5188690"/>
                <a:chExt cx="307946" cy="139057"/>
              </a:xfrm>
            </p:grpSpPr>
            <p:sp>
              <p:nvSpPr>
                <p:cNvPr id="240" name="Forma libre: forma 239">
                  <a:extLst>
                    <a:ext uri="{FF2B5EF4-FFF2-40B4-BE49-F238E27FC236}">
                      <a16:creationId xmlns:a16="http://schemas.microsoft.com/office/drawing/2014/main" id="{378D4C64-D628-49B5-B12E-7ED115A50F38}"/>
                    </a:ext>
                  </a:extLst>
                </p:cNvPr>
                <p:cNvSpPr/>
                <p:nvPr/>
              </p:nvSpPr>
              <p:spPr>
                <a:xfrm>
                  <a:off x="7745578" y="5188690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1" name="Forma libre: forma 240">
                  <a:extLst>
                    <a:ext uri="{FF2B5EF4-FFF2-40B4-BE49-F238E27FC236}">
                      <a16:creationId xmlns:a16="http://schemas.microsoft.com/office/drawing/2014/main" id="{C2CBA69C-8CEE-49EC-9860-4F028580F6A8}"/>
                    </a:ext>
                  </a:extLst>
                </p:cNvPr>
                <p:cNvSpPr/>
                <p:nvPr/>
              </p:nvSpPr>
              <p:spPr>
                <a:xfrm>
                  <a:off x="7745578" y="5188690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42" name="Gráfico 197">
                <a:extLst>
                  <a:ext uri="{FF2B5EF4-FFF2-40B4-BE49-F238E27FC236}">
                    <a16:creationId xmlns:a16="http://schemas.microsoft.com/office/drawing/2014/main" id="{CD89C6DF-6D27-4A82-9D2B-7CD15D8FB427}"/>
                  </a:ext>
                </a:extLst>
              </p:cNvPr>
              <p:cNvGrpSpPr/>
              <p:nvPr/>
            </p:nvGrpSpPr>
            <p:grpSpPr>
              <a:xfrm>
                <a:off x="7732715" y="5146706"/>
                <a:ext cx="334731" cy="36571"/>
                <a:chOff x="7732715" y="5146706"/>
                <a:chExt cx="334731" cy="36571"/>
              </a:xfrm>
            </p:grpSpPr>
            <p:sp>
              <p:nvSpPr>
                <p:cNvPr id="243" name="Forma libre: forma 242">
                  <a:extLst>
                    <a:ext uri="{FF2B5EF4-FFF2-40B4-BE49-F238E27FC236}">
                      <a16:creationId xmlns:a16="http://schemas.microsoft.com/office/drawing/2014/main" id="{F931F1EE-D9FF-48EE-88DD-CD95C9DC6D2E}"/>
                    </a:ext>
                  </a:extLst>
                </p:cNvPr>
                <p:cNvSpPr/>
                <p:nvPr/>
              </p:nvSpPr>
              <p:spPr>
                <a:xfrm>
                  <a:off x="7732715" y="5146706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5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5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4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4" name="Forma libre: forma 243">
                  <a:extLst>
                    <a:ext uri="{FF2B5EF4-FFF2-40B4-BE49-F238E27FC236}">
                      <a16:creationId xmlns:a16="http://schemas.microsoft.com/office/drawing/2014/main" id="{BC9BC694-F4D8-4005-8FEF-941AADE1BC0D}"/>
                    </a:ext>
                  </a:extLst>
                </p:cNvPr>
                <p:cNvSpPr/>
                <p:nvPr/>
              </p:nvSpPr>
              <p:spPr>
                <a:xfrm>
                  <a:off x="7732715" y="5146706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5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5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863607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ráfico 358">
            <a:extLst>
              <a:ext uri="{FF2B5EF4-FFF2-40B4-BE49-F238E27FC236}">
                <a16:creationId xmlns:a16="http://schemas.microsoft.com/office/drawing/2014/main" id="{F59B524A-81F7-49D3-97B5-BE1C48DF2BC8}"/>
              </a:ext>
            </a:extLst>
          </p:cNvPr>
          <p:cNvSpPr/>
          <p:nvPr/>
        </p:nvSpPr>
        <p:spPr>
          <a:xfrm rot="20438271">
            <a:off x="-1918116" y="-613597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1" name="Gráfico 358">
            <a:extLst>
              <a:ext uri="{FF2B5EF4-FFF2-40B4-BE49-F238E27FC236}">
                <a16:creationId xmlns:a16="http://schemas.microsoft.com/office/drawing/2014/main" id="{D7296437-CF5E-4AA6-9F48-F9274FECC018}"/>
              </a:ext>
            </a:extLst>
          </p:cNvPr>
          <p:cNvSpPr/>
          <p:nvPr/>
        </p:nvSpPr>
        <p:spPr>
          <a:xfrm rot="2089005">
            <a:off x="11107004" y="-1111437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3" name="Gráfico 358">
            <a:extLst>
              <a:ext uri="{FF2B5EF4-FFF2-40B4-BE49-F238E27FC236}">
                <a16:creationId xmlns:a16="http://schemas.microsoft.com/office/drawing/2014/main" id="{B2E5D0BF-612F-4033-A284-1967D0FC5563}"/>
              </a:ext>
            </a:extLst>
          </p:cNvPr>
          <p:cNvSpPr/>
          <p:nvPr/>
        </p:nvSpPr>
        <p:spPr>
          <a:xfrm rot="685402">
            <a:off x="7119813" y="-1822894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64" name="Gráfico 358">
            <a:extLst>
              <a:ext uri="{FF2B5EF4-FFF2-40B4-BE49-F238E27FC236}">
                <a16:creationId xmlns:a16="http://schemas.microsoft.com/office/drawing/2014/main" id="{1FFBC62D-7AE8-4D48-A204-7C58151D17CA}"/>
              </a:ext>
            </a:extLst>
          </p:cNvPr>
          <p:cNvSpPr/>
          <p:nvPr/>
        </p:nvSpPr>
        <p:spPr>
          <a:xfrm rot="313438">
            <a:off x="11840621" y="5478754"/>
            <a:ext cx="2286190" cy="2428493"/>
          </a:xfrm>
          <a:custGeom>
            <a:avLst/>
            <a:gdLst>
              <a:gd name="connsiteX0" fmla="*/ 2103215 w 2286190"/>
              <a:gd name="connsiteY0" fmla="*/ 448723 h 2428493"/>
              <a:gd name="connsiteX1" fmla="*/ 960120 w 2286190"/>
              <a:gd name="connsiteY1" fmla="*/ 0 h 2428493"/>
              <a:gd name="connsiteX2" fmla="*/ 0 w 2286190"/>
              <a:gd name="connsiteY2" fmla="*/ 765524 h 2428493"/>
              <a:gd name="connsiteX3" fmla="*/ 182975 w 2286190"/>
              <a:gd name="connsiteY3" fmla="*/ 1979771 h 2428493"/>
              <a:gd name="connsiteX4" fmla="*/ 1325975 w 2286190"/>
              <a:gd name="connsiteY4" fmla="*/ 2428494 h 2428493"/>
              <a:gd name="connsiteX5" fmla="*/ 2286191 w 2286190"/>
              <a:gd name="connsiteY5" fmla="*/ 1662970 h 2428493"/>
              <a:gd name="connsiteX6" fmla="*/ 2103215 w 2286190"/>
              <a:gd name="connsiteY6" fmla="*/ 448723 h 242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190" h="2428493">
                <a:moveTo>
                  <a:pt x="2103215" y="448723"/>
                </a:moveTo>
                <a:lnTo>
                  <a:pt x="960120" y="0"/>
                </a:lnTo>
                <a:lnTo>
                  <a:pt x="0" y="765524"/>
                </a:lnTo>
                <a:lnTo>
                  <a:pt x="182975" y="1979771"/>
                </a:lnTo>
                <a:lnTo>
                  <a:pt x="1325975" y="2428494"/>
                </a:lnTo>
                <a:lnTo>
                  <a:pt x="2286191" y="1662970"/>
                </a:lnTo>
                <a:lnTo>
                  <a:pt x="2103215" y="448723"/>
                </a:lnTo>
                <a:close/>
              </a:path>
            </a:pathLst>
          </a:custGeom>
          <a:noFill/>
          <a:ln w="3620" cap="flat">
            <a:solidFill>
              <a:srgbClr val="FF485A"/>
            </a:solidFill>
            <a:prstDash val="solid"/>
            <a:miter/>
          </a:ln>
        </p:spPr>
        <p:txBody>
          <a:bodyPr rtlCol="0" anchor="ctr"/>
          <a:lstStyle/>
          <a:p>
            <a:r>
              <a:rPr lang="es-MX" dirty="0"/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3CD58F-5616-4ADF-8651-153FD9FE78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1" y="3843091"/>
            <a:ext cx="6780046" cy="3003806"/>
          </a:xfrm>
          <a:solidFill>
            <a:schemeClr val="bg1"/>
          </a:solidFill>
        </p:spPr>
        <p:txBody>
          <a:bodyPr numCol="1" spcCol="360000">
            <a:noAutofit/>
          </a:bodyPr>
          <a:lstStyle/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  <a:p>
            <a:pPr algn="l">
              <a:lnSpc>
                <a:spcPct val="100000"/>
              </a:lnSpc>
            </a:pP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  <a:br>
              <a:rPr lang="es-MX" sz="1400" dirty="0">
                <a:latin typeface="Montserrat" pitchFamily="2" charset="0"/>
              </a:rPr>
            </a:br>
            <a:endParaRPr lang="es-MX" sz="1400" dirty="0"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es-MX" sz="1400" dirty="0">
                <a:latin typeface="Montserrat" pitchFamily="2" charset="0"/>
              </a:rPr>
              <a:t>LOREM IPSUM DOLOR SIT AMET, CONSECTETUER ADIPISCING ELIT, SED DIAM NONUMMY NIBH EUISMOD TINCIDUNT UT LAOREET DOLORE MAGNA ALIQUAM ERAT VOLUTPAT. </a:t>
            </a:r>
          </a:p>
        </p:txBody>
      </p:sp>
      <p:sp>
        <p:nvSpPr>
          <p:cNvPr id="64" name="Título 1">
            <a:extLst>
              <a:ext uri="{FF2B5EF4-FFF2-40B4-BE49-F238E27FC236}">
                <a16:creationId xmlns:a16="http://schemas.microsoft.com/office/drawing/2014/main" id="{359C4FB8-91B1-4242-ADAE-7651EF9BB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816" y="3021383"/>
            <a:ext cx="6478907" cy="653402"/>
          </a:xfrm>
        </p:spPr>
        <p:txBody>
          <a:bodyPr>
            <a:noAutofit/>
          </a:bodyPr>
          <a:lstStyle/>
          <a:p>
            <a:r>
              <a:rPr lang="es-MX" sz="4000" dirty="0">
                <a:solidFill>
                  <a:srgbClr val="FF485A"/>
                </a:solidFill>
                <a:latin typeface="Montserrat ExtraBold" pitchFamily="2" charset="0"/>
              </a:rPr>
              <a:t>CONCLUSION</a:t>
            </a: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436DBCE9-BC5C-474D-BF90-50F2791545C7}"/>
              </a:ext>
            </a:extLst>
          </p:cNvPr>
          <p:cNvSpPr/>
          <p:nvPr/>
        </p:nvSpPr>
        <p:spPr>
          <a:xfrm rot="1405898">
            <a:off x="4703042" y="2029196"/>
            <a:ext cx="291543" cy="380078"/>
          </a:xfrm>
          <a:custGeom>
            <a:avLst/>
            <a:gdLst>
              <a:gd name="connsiteX0" fmla="*/ 291544 w 291543"/>
              <a:gd name="connsiteY0" fmla="*/ 190039 h 380078"/>
              <a:gd name="connsiteX1" fmla="*/ 145490 w 291543"/>
              <a:gd name="connsiteY1" fmla="*/ 380079 h 380078"/>
              <a:gd name="connsiteX2" fmla="*/ 0 w 291543"/>
              <a:gd name="connsiteY2" fmla="*/ 190039 h 380078"/>
              <a:gd name="connsiteX3" fmla="*/ 146054 w 291543"/>
              <a:gd name="connsiteY3" fmla="*/ 0 h 380078"/>
              <a:gd name="connsiteX4" fmla="*/ 291544 w 291543"/>
              <a:gd name="connsiteY4" fmla="*/ 190039 h 380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543" h="380078">
                <a:moveTo>
                  <a:pt x="291544" y="190039"/>
                </a:moveTo>
                <a:cubicBezTo>
                  <a:pt x="291544" y="294928"/>
                  <a:pt x="226130" y="380079"/>
                  <a:pt x="145490" y="380079"/>
                </a:cubicBezTo>
                <a:cubicBezTo>
                  <a:pt x="64850" y="380079"/>
                  <a:pt x="0" y="294928"/>
                  <a:pt x="0" y="190039"/>
                </a:cubicBezTo>
                <a:cubicBezTo>
                  <a:pt x="0" y="85151"/>
                  <a:pt x="65414" y="0"/>
                  <a:pt x="146054" y="0"/>
                </a:cubicBezTo>
                <a:cubicBezTo>
                  <a:pt x="226694" y="0"/>
                  <a:pt x="291544" y="85151"/>
                  <a:pt x="291544" y="190039"/>
                </a:cubicBez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8279BFD1-E3E0-49D9-AB5D-FAD09C2916C9}"/>
              </a:ext>
            </a:extLst>
          </p:cNvPr>
          <p:cNvSpPr/>
          <p:nvPr/>
        </p:nvSpPr>
        <p:spPr>
          <a:xfrm rot="1405898">
            <a:off x="4672844" y="2155781"/>
            <a:ext cx="936098" cy="380078"/>
          </a:xfrm>
          <a:custGeom>
            <a:avLst/>
            <a:gdLst>
              <a:gd name="connsiteX0" fmla="*/ 936099 w 936098"/>
              <a:gd name="connsiteY0" fmla="*/ 186656 h 380078"/>
              <a:gd name="connsiteX1" fmla="*/ 790609 w 936098"/>
              <a:gd name="connsiteY1" fmla="*/ 112219 h 380078"/>
              <a:gd name="connsiteX2" fmla="*/ 0 w 936098"/>
              <a:gd name="connsiteY2" fmla="*/ 0 h 380078"/>
              <a:gd name="connsiteX3" fmla="*/ 0 w 936098"/>
              <a:gd name="connsiteY3" fmla="*/ 380079 h 380078"/>
              <a:gd name="connsiteX4" fmla="*/ 790609 w 936098"/>
              <a:gd name="connsiteY4" fmla="*/ 261093 h 380078"/>
              <a:gd name="connsiteX5" fmla="*/ 790609 w 936098"/>
              <a:gd name="connsiteY5" fmla="*/ 261093 h 380078"/>
              <a:gd name="connsiteX6" fmla="*/ 936099 w 936098"/>
              <a:gd name="connsiteY6" fmla="*/ 186656 h 380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6098" h="380078">
                <a:moveTo>
                  <a:pt x="936099" y="186656"/>
                </a:moveTo>
                <a:cubicBezTo>
                  <a:pt x="936099" y="161844"/>
                  <a:pt x="871248" y="112219"/>
                  <a:pt x="790609" y="112219"/>
                </a:cubicBezTo>
                <a:lnTo>
                  <a:pt x="0" y="0"/>
                </a:lnTo>
                <a:lnTo>
                  <a:pt x="0" y="380079"/>
                </a:lnTo>
                <a:cubicBezTo>
                  <a:pt x="0" y="380079"/>
                  <a:pt x="790609" y="261093"/>
                  <a:pt x="790609" y="261093"/>
                </a:cubicBezTo>
                <a:lnTo>
                  <a:pt x="790609" y="261093"/>
                </a:lnTo>
                <a:cubicBezTo>
                  <a:pt x="870684" y="261093"/>
                  <a:pt x="936099" y="202445"/>
                  <a:pt x="936099" y="186656"/>
                </a:cubicBezTo>
                <a:close/>
              </a:path>
            </a:pathLst>
          </a:custGeom>
          <a:solidFill>
            <a:srgbClr val="1A2E3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7" name="Gráfico 9">
            <a:extLst>
              <a:ext uri="{FF2B5EF4-FFF2-40B4-BE49-F238E27FC236}">
                <a16:creationId xmlns:a16="http://schemas.microsoft.com/office/drawing/2014/main" id="{DCCD0F17-4254-47FB-BA0A-601CD1AEF18B}"/>
              </a:ext>
            </a:extLst>
          </p:cNvPr>
          <p:cNvGrpSpPr/>
          <p:nvPr/>
        </p:nvGrpSpPr>
        <p:grpSpPr>
          <a:xfrm rot="1405898">
            <a:off x="4565928" y="1969772"/>
            <a:ext cx="291543" cy="380078"/>
            <a:chOff x="4688271" y="1377564"/>
            <a:chExt cx="291543" cy="380078"/>
          </a:xfrm>
        </p:grpSpPr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03DC6B88-9559-4666-8F4A-84B5B7B3AC12}"/>
                </a:ext>
              </a:extLst>
            </p:cNvPr>
            <p:cNvSpPr/>
            <p:nvPr/>
          </p:nvSpPr>
          <p:spPr>
            <a:xfrm>
              <a:off x="4688271" y="1377564"/>
              <a:ext cx="291543" cy="380078"/>
            </a:xfrm>
            <a:custGeom>
              <a:avLst/>
              <a:gdLst>
                <a:gd name="connsiteX0" fmla="*/ 291544 w 291543"/>
                <a:gd name="connsiteY0" fmla="*/ 190039 h 380078"/>
                <a:gd name="connsiteX1" fmla="*/ 145490 w 291543"/>
                <a:gd name="connsiteY1" fmla="*/ 380079 h 380078"/>
                <a:gd name="connsiteX2" fmla="*/ 0 w 291543"/>
                <a:gd name="connsiteY2" fmla="*/ 190039 h 380078"/>
                <a:gd name="connsiteX3" fmla="*/ 146054 w 291543"/>
                <a:gd name="connsiteY3" fmla="*/ 0 h 380078"/>
                <a:gd name="connsiteX4" fmla="*/ 291544 w 291543"/>
                <a:gd name="connsiteY4" fmla="*/ 190039 h 38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543" h="380078">
                  <a:moveTo>
                    <a:pt x="291544" y="190039"/>
                  </a:moveTo>
                  <a:cubicBezTo>
                    <a:pt x="291544" y="294928"/>
                    <a:pt x="226130" y="380079"/>
                    <a:pt x="145490" y="380079"/>
                  </a:cubicBezTo>
                  <a:cubicBezTo>
                    <a:pt x="64850" y="380079"/>
                    <a:pt x="0" y="294928"/>
                    <a:pt x="0" y="190039"/>
                  </a:cubicBezTo>
                  <a:cubicBezTo>
                    <a:pt x="0" y="85151"/>
                    <a:pt x="65414" y="0"/>
                    <a:pt x="146054" y="0"/>
                  </a:cubicBezTo>
                  <a:cubicBezTo>
                    <a:pt x="226694" y="0"/>
                    <a:pt x="291544" y="85151"/>
                    <a:pt x="291544" y="190039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50DDC1D2-6571-41FB-BF24-D4A9CC10D30A}"/>
                </a:ext>
              </a:extLst>
            </p:cNvPr>
            <p:cNvSpPr/>
            <p:nvPr/>
          </p:nvSpPr>
          <p:spPr>
            <a:xfrm>
              <a:off x="4688271" y="1377564"/>
              <a:ext cx="291543" cy="380078"/>
            </a:xfrm>
            <a:custGeom>
              <a:avLst/>
              <a:gdLst>
                <a:gd name="connsiteX0" fmla="*/ 291544 w 291543"/>
                <a:gd name="connsiteY0" fmla="*/ 190039 h 380078"/>
                <a:gd name="connsiteX1" fmla="*/ 145490 w 291543"/>
                <a:gd name="connsiteY1" fmla="*/ 380079 h 380078"/>
                <a:gd name="connsiteX2" fmla="*/ 0 w 291543"/>
                <a:gd name="connsiteY2" fmla="*/ 190039 h 380078"/>
                <a:gd name="connsiteX3" fmla="*/ 146054 w 291543"/>
                <a:gd name="connsiteY3" fmla="*/ 0 h 380078"/>
                <a:gd name="connsiteX4" fmla="*/ 291544 w 291543"/>
                <a:gd name="connsiteY4" fmla="*/ 190039 h 38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543" h="380078">
                  <a:moveTo>
                    <a:pt x="291544" y="190039"/>
                  </a:moveTo>
                  <a:cubicBezTo>
                    <a:pt x="291544" y="294928"/>
                    <a:pt x="226130" y="380079"/>
                    <a:pt x="145490" y="380079"/>
                  </a:cubicBezTo>
                  <a:cubicBezTo>
                    <a:pt x="64850" y="380079"/>
                    <a:pt x="0" y="294928"/>
                    <a:pt x="0" y="190039"/>
                  </a:cubicBezTo>
                  <a:cubicBezTo>
                    <a:pt x="0" y="85151"/>
                    <a:pt x="65414" y="0"/>
                    <a:pt x="146054" y="0"/>
                  </a:cubicBezTo>
                  <a:cubicBezTo>
                    <a:pt x="226694" y="0"/>
                    <a:pt x="291544" y="85151"/>
                    <a:pt x="291544" y="190039"/>
                  </a:cubicBezTo>
                  <a:close/>
                </a:path>
              </a:pathLst>
            </a:custGeom>
            <a:noFill/>
            <a:ln w="38335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2DE8F739-92DC-4A37-8103-8AFE79339B10}"/>
              </a:ext>
            </a:extLst>
          </p:cNvPr>
          <p:cNvSpPr/>
          <p:nvPr/>
        </p:nvSpPr>
        <p:spPr>
          <a:xfrm rot="1405898">
            <a:off x="3516861" y="1608172"/>
            <a:ext cx="1822009" cy="856022"/>
          </a:xfrm>
          <a:custGeom>
            <a:avLst/>
            <a:gdLst>
              <a:gd name="connsiteX0" fmla="*/ 1822009 w 1822009"/>
              <a:gd name="connsiteY0" fmla="*/ 428575 h 856022"/>
              <a:gd name="connsiteX1" fmla="*/ 1494375 w 1822009"/>
              <a:gd name="connsiteY1" fmla="*/ 0 h 856022"/>
              <a:gd name="connsiteX2" fmla="*/ 1128 w 1822009"/>
              <a:gd name="connsiteY2" fmla="*/ 0 h 856022"/>
              <a:gd name="connsiteX3" fmla="*/ 0 w 1822009"/>
              <a:gd name="connsiteY3" fmla="*/ 856023 h 856022"/>
              <a:gd name="connsiteX4" fmla="*/ 1494375 w 1822009"/>
              <a:gd name="connsiteY4" fmla="*/ 856023 h 856022"/>
              <a:gd name="connsiteX5" fmla="*/ 1822009 w 1822009"/>
              <a:gd name="connsiteY5" fmla="*/ 428575 h 85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2009" h="856022">
                <a:moveTo>
                  <a:pt x="1822009" y="428575"/>
                </a:moveTo>
                <a:cubicBezTo>
                  <a:pt x="1822009" y="192295"/>
                  <a:pt x="1675955" y="564"/>
                  <a:pt x="1494375" y="0"/>
                </a:cubicBezTo>
                <a:lnTo>
                  <a:pt x="1128" y="0"/>
                </a:lnTo>
                <a:lnTo>
                  <a:pt x="0" y="856023"/>
                </a:lnTo>
                <a:lnTo>
                  <a:pt x="1494375" y="856023"/>
                </a:lnTo>
                <a:cubicBezTo>
                  <a:pt x="1674827" y="855459"/>
                  <a:pt x="1821445" y="664292"/>
                  <a:pt x="1822009" y="428575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4376E7FA-2E7B-497E-876B-0C3B5431FE40}"/>
              </a:ext>
            </a:extLst>
          </p:cNvPr>
          <p:cNvSpPr/>
          <p:nvPr/>
        </p:nvSpPr>
        <p:spPr>
          <a:xfrm rot="1405898">
            <a:off x="3516861" y="1608172"/>
            <a:ext cx="1822009" cy="856022"/>
          </a:xfrm>
          <a:custGeom>
            <a:avLst/>
            <a:gdLst>
              <a:gd name="connsiteX0" fmla="*/ 1822009 w 1822009"/>
              <a:gd name="connsiteY0" fmla="*/ 428575 h 856022"/>
              <a:gd name="connsiteX1" fmla="*/ 1494375 w 1822009"/>
              <a:gd name="connsiteY1" fmla="*/ 0 h 856022"/>
              <a:gd name="connsiteX2" fmla="*/ 1128 w 1822009"/>
              <a:gd name="connsiteY2" fmla="*/ 0 h 856022"/>
              <a:gd name="connsiteX3" fmla="*/ 0 w 1822009"/>
              <a:gd name="connsiteY3" fmla="*/ 856023 h 856022"/>
              <a:gd name="connsiteX4" fmla="*/ 1494375 w 1822009"/>
              <a:gd name="connsiteY4" fmla="*/ 856023 h 856022"/>
              <a:gd name="connsiteX5" fmla="*/ 1822009 w 1822009"/>
              <a:gd name="connsiteY5" fmla="*/ 428575 h 85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2009" h="856022">
                <a:moveTo>
                  <a:pt x="1822009" y="428575"/>
                </a:moveTo>
                <a:cubicBezTo>
                  <a:pt x="1822009" y="192295"/>
                  <a:pt x="1675955" y="564"/>
                  <a:pt x="1494375" y="0"/>
                </a:cubicBezTo>
                <a:lnTo>
                  <a:pt x="1128" y="0"/>
                </a:lnTo>
                <a:lnTo>
                  <a:pt x="0" y="856023"/>
                </a:lnTo>
                <a:lnTo>
                  <a:pt x="1494375" y="856023"/>
                </a:lnTo>
                <a:cubicBezTo>
                  <a:pt x="1674827" y="855459"/>
                  <a:pt x="1821445" y="664292"/>
                  <a:pt x="1822009" y="428575"/>
                </a:cubicBezTo>
                <a:close/>
              </a:path>
            </a:pathLst>
          </a:custGeom>
          <a:noFill/>
          <a:ln w="38335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3DCD5893-A8F9-44D6-950C-190A57411EEC}"/>
              </a:ext>
            </a:extLst>
          </p:cNvPr>
          <p:cNvSpPr/>
          <p:nvPr/>
        </p:nvSpPr>
        <p:spPr>
          <a:xfrm rot="1405898">
            <a:off x="3265201" y="1244061"/>
            <a:ext cx="656400" cy="856025"/>
          </a:xfrm>
          <a:custGeom>
            <a:avLst/>
            <a:gdLst>
              <a:gd name="connsiteX0" fmla="*/ 656399 w 656400"/>
              <a:gd name="connsiteY0" fmla="*/ 428577 h 856025"/>
              <a:gd name="connsiteX1" fmla="*/ 327636 w 656400"/>
              <a:gd name="connsiteY1" fmla="*/ 856024 h 856025"/>
              <a:gd name="connsiteX2" fmla="*/ 2 w 656400"/>
              <a:gd name="connsiteY2" fmla="*/ 427449 h 856025"/>
              <a:gd name="connsiteX3" fmla="*/ 328764 w 656400"/>
              <a:gd name="connsiteY3" fmla="*/ 1 h 856025"/>
              <a:gd name="connsiteX4" fmla="*/ 656399 w 656400"/>
              <a:gd name="connsiteY4" fmla="*/ 428577 h 85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400" h="856025">
                <a:moveTo>
                  <a:pt x="656399" y="428577"/>
                </a:moveTo>
                <a:cubicBezTo>
                  <a:pt x="656399" y="664857"/>
                  <a:pt x="508653" y="856588"/>
                  <a:pt x="327636" y="856024"/>
                </a:cubicBezTo>
                <a:cubicBezTo>
                  <a:pt x="146056" y="856024"/>
                  <a:pt x="-562" y="663729"/>
                  <a:pt x="2" y="427449"/>
                </a:cubicBezTo>
                <a:cubicBezTo>
                  <a:pt x="2" y="191168"/>
                  <a:pt x="147747" y="-563"/>
                  <a:pt x="328764" y="1"/>
                </a:cubicBezTo>
                <a:cubicBezTo>
                  <a:pt x="510345" y="1"/>
                  <a:pt x="656962" y="192296"/>
                  <a:pt x="656399" y="428577"/>
                </a:cubicBez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7C5A70B1-87E5-43E3-BB92-55DF2DEEC1EE}"/>
              </a:ext>
            </a:extLst>
          </p:cNvPr>
          <p:cNvSpPr/>
          <p:nvPr/>
        </p:nvSpPr>
        <p:spPr>
          <a:xfrm rot="1405898">
            <a:off x="3265201" y="1244061"/>
            <a:ext cx="656400" cy="856025"/>
          </a:xfrm>
          <a:custGeom>
            <a:avLst/>
            <a:gdLst>
              <a:gd name="connsiteX0" fmla="*/ 656399 w 656400"/>
              <a:gd name="connsiteY0" fmla="*/ 428577 h 856025"/>
              <a:gd name="connsiteX1" fmla="*/ 327636 w 656400"/>
              <a:gd name="connsiteY1" fmla="*/ 856024 h 856025"/>
              <a:gd name="connsiteX2" fmla="*/ 2 w 656400"/>
              <a:gd name="connsiteY2" fmla="*/ 427449 h 856025"/>
              <a:gd name="connsiteX3" fmla="*/ 328764 w 656400"/>
              <a:gd name="connsiteY3" fmla="*/ 1 h 856025"/>
              <a:gd name="connsiteX4" fmla="*/ 656399 w 656400"/>
              <a:gd name="connsiteY4" fmla="*/ 428577 h 85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400" h="856025">
                <a:moveTo>
                  <a:pt x="656399" y="428577"/>
                </a:moveTo>
                <a:cubicBezTo>
                  <a:pt x="656399" y="664857"/>
                  <a:pt x="508653" y="856588"/>
                  <a:pt x="327636" y="856024"/>
                </a:cubicBezTo>
                <a:cubicBezTo>
                  <a:pt x="146056" y="856024"/>
                  <a:pt x="-562" y="663729"/>
                  <a:pt x="2" y="427449"/>
                </a:cubicBezTo>
                <a:cubicBezTo>
                  <a:pt x="2" y="191168"/>
                  <a:pt x="147747" y="-563"/>
                  <a:pt x="328764" y="1"/>
                </a:cubicBezTo>
                <a:cubicBezTo>
                  <a:pt x="510345" y="1"/>
                  <a:pt x="656962" y="192296"/>
                  <a:pt x="656399" y="428577"/>
                </a:cubicBezTo>
                <a:close/>
              </a:path>
            </a:pathLst>
          </a:custGeom>
          <a:noFill/>
          <a:ln w="38335" cap="flat">
            <a:solidFill>
              <a:srgbClr val="1A2E35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BFCDD58C-88C0-4838-9094-B061E3859D98}"/>
              </a:ext>
            </a:extLst>
          </p:cNvPr>
          <p:cNvSpPr/>
          <p:nvPr/>
        </p:nvSpPr>
        <p:spPr>
          <a:xfrm rot="1405898">
            <a:off x="1467666" y="627002"/>
            <a:ext cx="291543" cy="380078"/>
          </a:xfrm>
          <a:custGeom>
            <a:avLst/>
            <a:gdLst>
              <a:gd name="connsiteX0" fmla="*/ 291544 w 291543"/>
              <a:gd name="connsiteY0" fmla="*/ 190039 h 380078"/>
              <a:gd name="connsiteX1" fmla="*/ 145490 w 291543"/>
              <a:gd name="connsiteY1" fmla="*/ 380079 h 380078"/>
              <a:gd name="connsiteX2" fmla="*/ 0 w 291543"/>
              <a:gd name="connsiteY2" fmla="*/ 190039 h 380078"/>
              <a:gd name="connsiteX3" fmla="*/ 146054 w 291543"/>
              <a:gd name="connsiteY3" fmla="*/ 0 h 380078"/>
              <a:gd name="connsiteX4" fmla="*/ 291544 w 291543"/>
              <a:gd name="connsiteY4" fmla="*/ 190039 h 380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543" h="380078">
                <a:moveTo>
                  <a:pt x="291544" y="190039"/>
                </a:moveTo>
                <a:cubicBezTo>
                  <a:pt x="291544" y="294928"/>
                  <a:pt x="226130" y="380079"/>
                  <a:pt x="145490" y="380079"/>
                </a:cubicBezTo>
                <a:cubicBezTo>
                  <a:pt x="64850" y="380079"/>
                  <a:pt x="0" y="294928"/>
                  <a:pt x="0" y="190039"/>
                </a:cubicBezTo>
                <a:cubicBezTo>
                  <a:pt x="0" y="85151"/>
                  <a:pt x="65414" y="0"/>
                  <a:pt x="146054" y="0"/>
                </a:cubicBezTo>
                <a:cubicBezTo>
                  <a:pt x="226694" y="0"/>
                  <a:pt x="291544" y="85151"/>
                  <a:pt x="291544" y="190039"/>
                </a:cubicBezTo>
                <a:close/>
              </a:path>
            </a:pathLst>
          </a:custGeom>
          <a:solidFill>
            <a:srgbClr val="FF485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9512B91A-2977-47DF-BB68-AE3BBF5D2233}"/>
              </a:ext>
            </a:extLst>
          </p:cNvPr>
          <p:cNvSpPr/>
          <p:nvPr/>
        </p:nvSpPr>
        <p:spPr>
          <a:xfrm rot="1405898">
            <a:off x="1377090" y="1047459"/>
            <a:ext cx="2412991" cy="380078"/>
          </a:xfrm>
          <a:custGeom>
            <a:avLst/>
            <a:gdLst>
              <a:gd name="connsiteX0" fmla="*/ 2412992 w 2412991"/>
              <a:gd name="connsiteY0" fmla="*/ 190039 h 380078"/>
              <a:gd name="connsiteX1" fmla="*/ 2267502 w 2412991"/>
              <a:gd name="connsiteY1" fmla="*/ 0 h 380078"/>
              <a:gd name="connsiteX2" fmla="*/ 0 w 2412991"/>
              <a:gd name="connsiteY2" fmla="*/ 0 h 380078"/>
              <a:gd name="connsiteX3" fmla="*/ 0 w 2412991"/>
              <a:gd name="connsiteY3" fmla="*/ 380079 h 380078"/>
              <a:gd name="connsiteX4" fmla="*/ 2267502 w 2412991"/>
              <a:gd name="connsiteY4" fmla="*/ 380079 h 380078"/>
              <a:gd name="connsiteX5" fmla="*/ 2267502 w 2412991"/>
              <a:gd name="connsiteY5" fmla="*/ 380079 h 380078"/>
              <a:gd name="connsiteX6" fmla="*/ 2412992 w 2412991"/>
              <a:gd name="connsiteY6" fmla="*/ 190039 h 380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2991" h="380078">
                <a:moveTo>
                  <a:pt x="2412992" y="190039"/>
                </a:moveTo>
                <a:cubicBezTo>
                  <a:pt x="2412992" y="85151"/>
                  <a:pt x="2348142" y="0"/>
                  <a:pt x="2267502" y="0"/>
                </a:cubicBezTo>
                <a:lnTo>
                  <a:pt x="0" y="0"/>
                </a:lnTo>
                <a:lnTo>
                  <a:pt x="0" y="380079"/>
                </a:lnTo>
                <a:cubicBezTo>
                  <a:pt x="0" y="380079"/>
                  <a:pt x="2267502" y="380079"/>
                  <a:pt x="2267502" y="380079"/>
                </a:cubicBezTo>
                <a:lnTo>
                  <a:pt x="2267502" y="380079"/>
                </a:lnTo>
                <a:cubicBezTo>
                  <a:pt x="2347578" y="380079"/>
                  <a:pt x="2412992" y="294928"/>
                  <a:pt x="2412992" y="190039"/>
                </a:cubicBezTo>
                <a:close/>
              </a:path>
            </a:pathLst>
          </a:custGeom>
          <a:solidFill>
            <a:srgbClr val="FFFFFF"/>
          </a:solidFill>
          <a:ln w="38335" cap="flat">
            <a:solidFill>
              <a:srgbClr val="1A2E35"/>
            </a:solidFill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2" name="Gráfico 9">
            <a:extLst>
              <a:ext uri="{FF2B5EF4-FFF2-40B4-BE49-F238E27FC236}">
                <a16:creationId xmlns:a16="http://schemas.microsoft.com/office/drawing/2014/main" id="{FC91B997-CA1B-4041-9188-B134109B121E}"/>
              </a:ext>
            </a:extLst>
          </p:cNvPr>
          <p:cNvGrpSpPr/>
          <p:nvPr/>
        </p:nvGrpSpPr>
        <p:grpSpPr>
          <a:xfrm rot="1405898">
            <a:off x="1330553" y="567578"/>
            <a:ext cx="291543" cy="380078"/>
            <a:chOff x="1162111" y="1377564"/>
            <a:chExt cx="291543" cy="380078"/>
          </a:xfrm>
        </p:grpSpPr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96B7779A-6C5C-426D-956A-0A12132B35E9}"/>
                </a:ext>
              </a:extLst>
            </p:cNvPr>
            <p:cNvSpPr/>
            <p:nvPr/>
          </p:nvSpPr>
          <p:spPr>
            <a:xfrm>
              <a:off x="1162111" y="1377564"/>
              <a:ext cx="291543" cy="380078"/>
            </a:xfrm>
            <a:custGeom>
              <a:avLst/>
              <a:gdLst>
                <a:gd name="connsiteX0" fmla="*/ 291544 w 291543"/>
                <a:gd name="connsiteY0" fmla="*/ 190039 h 380078"/>
                <a:gd name="connsiteX1" fmla="*/ 145490 w 291543"/>
                <a:gd name="connsiteY1" fmla="*/ 380079 h 380078"/>
                <a:gd name="connsiteX2" fmla="*/ 0 w 291543"/>
                <a:gd name="connsiteY2" fmla="*/ 190039 h 380078"/>
                <a:gd name="connsiteX3" fmla="*/ 146054 w 291543"/>
                <a:gd name="connsiteY3" fmla="*/ 0 h 380078"/>
                <a:gd name="connsiteX4" fmla="*/ 291544 w 291543"/>
                <a:gd name="connsiteY4" fmla="*/ 190039 h 38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543" h="380078">
                  <a:moveTo>
                    <a:pt x="291544" y="190039"/>
                  </a:moveTo>
                  <a:cubicBezTo>
                    <a:pt x="291544" y="294928"/>
                    <a:pt x="226130" y="380079"/>
                    <a:pt x="145490" y="380079"/>
                  </a:cubicBezTo>
                  <a:cubicBezTo>
                    <a:pt x="64850" y="380079"/>
                    <a:pt x="0" y="294928"/>
                    <a:pt x="0" y="190039"/>
                  </a:cubicBezTo>
                  <a:cubicBezTo>
                    <a:pt x="0" y="85151"/>
                    <a:pt x="65414" y="0"/>
                    <a:pt x="146054" y="0"/>
                  </a:cubicBezTo>
                  <a:cubicBezTo>
                    <a:pt x="226694" y="0"/>
                    <a:pt x="291544" y="85151"/>
                    <a:pt x="291544" y="190039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F3F87740-F8B5-47F2-BD35-8C7E101908E3}"/>
                </a:ext>
              </a:extLst>
            </p:cNvPr>
            <p:cNvSpPr/>
            <p:nvPr/>
          </p:nvSpPr>
          <p:spPr>
            <a:xfrm>
              <a:off x="1162111" y="1377564"/>
              <a:ext cx="291543" cy="380078"/>
            </a:xfrm>
            <a:custGeom>
              <a:avLst/>
              <a:gdLst>
                <a:gd name="connsiteX0" fmla="*/ 291544 w 291543"/>
                <a:gd name="connsiteY0" fmla="*/ 190039 h 380078"/>
                <a:gd name="connsiteX1" fmla="*/ 145490 w 291543"/>
                <a:gd name="connsiteY1" fmla="*/ 380079 h 380078"/>
                <a:gd name="connsiteX2" fmla="*/ 0 w 291543"/>
                <a:gd name="connsiteY2" fmla="*/ 190039 h 380078"/>
                <a:gd name="connsiteX3" fmla="*/ 146054 w 291543"/>
                <a:gd name="connsiteY3" fmla="*/ 0 h 380078"/>
                <a:gd name="connsiteX4" fmla="*/ 291544 w 291543"/>
                <a:gd name="connsiteY4" fmla="*/ 190039 h 38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543" h="380078">
                  <a:moveTo>
                    <a:pt x="291544" y="190039"/>
                  </a:moveTo>
                  <a:cubicBezTo>
                    <a:pt x="291544" y="294928"/>
                    <a:pt x="226130" y="380079"/>
                    <a:pt x="145490" y="380079"/>
                  </a:cubicBezTo>
                  <a:cubicBezTo>
                    <a:pt x="64850" y="380079"/>
                    <a:pt x="0" y="294928"/>
                    <a:pt x="0" y="190039"/>
                  </a:cubicBezTo>
                  <a:cubicBezTo>
                    <a:pt x="0" y="85151"/>
                    <a:pt x="65414" y="0"/>
                    <a:pt x="146054" y="0"/>
                  </a:cubicBezTo>
                  <a:cubicBezTo>
                    <a:pt x="226694" y="0"/>
                    <a:pt x="291544" y="85151"/>
                    <a:pt x="291544" y="190039"/>
                  </a:cubicBezTo>
                  <a:close/>
                </a:path>
              </a:pathLst>
            </a:custGeom>
            <a:noFill/>
            <a:ln w="38335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5" name="Gráfico 9">
            <a:extLst>
              <a:ext uri="{FF2B5EF4-FFF2-40B4-BE49-F238E27FC236}">
                <a16:creationId xmlns:a16="http://schemas.microsoft.com/office/drawing/2014/main" id="{EBA3C0EB-0D04-4AF9-BC18-7735136EE67D}"/>
              </a:ext>
            </a:extLst>
          </p:cNvPr>
          <p:cNvGrpSpPr/>
          <p:nvPr/>
        </p:nvGrpSpPr>
        <p:grpSpPr>
          <a:xfrm rot="1405898">
            <a:off x="1086856" y="364327"/>
            <a:ext cx="911493" cy="879357"/>
            <a:chOff x="931396" y="1144132"/>
            <a:chExt cx="911493" cy="879357"/>
          </a:xfrm>
        </p:grpSpPr>
        <p:grpSp>
          <p:nvGrpSpPr>
            <p:cNvPr id="26" name="Gráfico 9">
              <a:extLst>
                <a:ext uri="{FF2B5EF4-FFF2-40B4-BE49-F238E27FC236}">
                  <a16:creationId xmlns:a16="http://schemas.microsoft.com/office/drawing/2014/main" id="{F01802C8-F161-46C0-9D67-C801DEAB7ED4}"/>
                </a:ext>
              </a:extLst>
            </p:cNvPr>
            <p:cNvGrpSpPr/>
            <p:nvPr/>
          </p:nvGrpSpPr>
          <p:grpSpPr>
            <a:xfrm>
              <a:off x="956172" y="1144132"/>
              <a:ext cx="854441" cy="378844"/>
              <a:chOff x="956172" y="1144132"/>
              <a:chExt cx="854441" cy="378844"/>
            </a:xfrm>
          </p:grpSpPr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CF965F03-6B51-4FAC-98F8-D25D62C10098}"/>
                  </a:ext>
                </a:extLst>
              </p:cNvPr>
              <p:cNvSpPr/>
              <p:nvPr/>
            </p:nvSpPr>
            <p:spPr>
              <a:xfrm>
                <a:off x="956172" y="1144132"/>
                <a:ext cx="854441" cy="378844"/>
              </a:xfrm>
              <a:custGeom>
                <a:avLst/>
                <a:gdLst>
                  <a:gd name="connsiteX0" fmla="*/ 287143 w 854441"/>
                  <a:gd name="connsiteY0" fmla="*/ 378359 h 378844"/>
                  <a:gd name="connsiteX1" fmla="*/ 66652 w 854441"/>
                  <a:gd name="connsiteY1" fmla="*/ 303922 h 378844"/>
                  <a:gd name="connsiteX2" fmla="*/ 110 w 854441"/>
                  <a:gd name="connsiteY2" fmla="*/ 186064 h 378844"/>
                  <a:gd name="connsiteX3" fmla="*/ 146164 w 854441"/>
                  <a:gd name="connsiteY3" fmla="*/ 22528 h 378844"/>
                  <a:gd name="connsiteX4" fmla="*/ 540341 w 854441"/>
                  <a:gd name="connsiteY4" fmla="*/ 60311 h 378844"/>
                  <a:gd name="connsiteX5" fmla="*/ 854441 w 854441"/>
                  <a:gd name="connsiteY5" fmla="*/ 313508 h 378844"/>
                  <a:gd name="connsiteX6" fmla="*/ 287143 w 854441"/>
                  <a:gd name="connsiteY6" fmla="*/ 378359 h 378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4441" h="378844">
                    <a:moveTo>
                      <a:pt x="287143" y="378359"/>
                    </a:moveTo>
                    <a:cubicBezTo>
                      <a:pt x="207631" y="382870"/>
                      <a:pt x="126991" y="355802"/>
                      <a:pt x="66652" y="303922"/>
                    </a:cubicBezTo>
                    <a:cubicBezTo>
                      <a:pt x="31690" y="273470"/>
                      <a:pt x="1802" y="232305"/>
                      <a:pt x="110" y="186064"/>
                    </a:cubicBezTo>
                    <a:cubicBezTo>
                      <a:pt x="-3273" y="107679"/>
                      <a:pt x="71728" y="47340"/>
                      <a:pt x="146164" y="22528"/>
                    </a:cubicBezTo>
                    <a:cubicBezTo>
                      <a:pt x="274737" y="-20329"/>
                      <a:pt x="418535" y="1099"/>
                      <a:pt x="540341" y="60311"/>
                    </a:cubicBezTo>
                    <a:cubicBezTo>
                      <a:pt x="662146" y="118958"/>
                      <a:pt x="764779" y="212568"/>
                      <a:pt x="854441" y="313508"/>
                    </a:cubicBezTo>
                    <a:lnTo>
                      <a:pt x="287143" y="378359"/>
                    </a:ln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20013877-2C31-4F46-AE25-4EAC06FB844D}"/>
                  </a:ext>
                </a:extLst>
              </p:cNvPr>
              <p:cNvSpPr/>
              <p:nvPr/>
            </p:nvSpPr>
            <p:spPr>
              <a:xfrm>
                <a:off x="956172" y="1144132"/>
                <a:ext cx="854441" cy="378844"/>
              </a:xfrm>
              <a:custGeom>
                <a:avLst/>
                <a:gdLst>
                  <a:gd name="connsiteX0" fmla="*/ 287143 w 854441"/>
                  <a:gd name="connsiteY0" fmla="*/ 378359 h 378844"/>
                  <a:gd name="connsiteX1" fmla="*/ 66652 w 854441"/>
                  <a:gd name="connsiteY1" fmla="*/ 303922 h 378844"/>
                  <a:gd name="connsiteX2" fmla="*/ 110 w 854441"/>
                  <a:gd name="connsiteY2" fmla="*/ 186064 h 378844"/>
                  <a:gd name="connsiteX3" fmla="*/ 146164 w 854441"/>
                  <a:gd name="connsiteY3" fmla="*/ 22528 h 378844"/>
                  <a:gd name="connsiteX4" fmla="*/ 540341 w 854441"/>
                  <a:gd name="connsiteY4" fmla="*/ 60311 h 378844"/>
                  <a:gd name="connsiteX5" fmla="*/ 854441 w 854441"/>
                  <a:gd name="connsiteY5" fmla="*/ 313508 h 378844"/>
                  <a:gd name="connsiteX6" fmla="*/ 287143 w 854441"/>
                  <a:gd name="connsiteY6" fmla="*/ 378359 h 378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4441" h="378844">
                    <a:moveTo>
                      <a:pt x="287143" y="378359"/>
                    </a:moveTo>
                    <a:cubicBezTo>
                      <a:pt x="207631" y="382870"/>
                      <a:pt x="126991" y="355802"/>
                      <a:pt x="66652" y="303922"/>
                    </a:cubicBezTo>
                    <a:cubicBezTo>
                      <a:pt x="31690" y="273470"/>
                      <a:pt x="1802" y="232305"/>
                      <a:pt x="110" y="186064"/>
                    </a:cubicBezTo>
                    <a:cubicBezTo>
                      <a:pt x="-3273" y="107679"/>
                      <a:pt x="71728" y="47340"/>
                      <a:pt x="146164" y="22528"/>
                    </a:cubicBezTo>
                    <a:cubicBezTo>
                      <a:pt x="274737" y="-20329"/>
                      <a:pt x="418535" y="1099"/>
                      <a:pt x="540341" y="60311"/>
                    </a:cubicBezTo>
                    <a:cubicBezTo>
                      <a:pt x="662146" y="118958"/>
                      <a:pt x="764779" y="212568"/>
                      <a:pt x="854441" y="313508"/>
                    </a:cubicBezTo>
                    <a:lnTo>
                      <a:pt x="287143" y="378359"/>
                    </a:lnTo>
                    <a:close/>
                  </a:path>
                </a:pathLst>
              </a:custGeom>
              <a:noFill/>
              <a:ln w="33825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9" name="Gráfico 9">
              <a:extLst>
                <a:ext uri="{FF2B5EF4-FFF2-40B4-BE49-F238E27FC236}">
                  <a16:creationId xmlns:a16="http://schemas.microsoft.com/office/drawing/2014/main" id="{B8B1258C-8FEC-499C-9746-1BEBC975EAA6}"/>
                </a:ext>
              </a:extLst>
            </p:cNvPr>
            <p:cNvGrpSpPr/>
            <p:nvPr/>
          </p:nvGrpSpPr>
          <p:grpSpPr>
            <a:xfrm>
              <a:off x="966218" y="1644860"/>
              <a:ext cx="838755" cy="378629"/>
              <a:chOff x="966218" y="1644860"/>
              <a:chExt cx="838755" cy="378629"/>
            </a:xfrm>
          </p:grpSpPr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E16DD26D-90F0-4382-AA06-BB4AC0367352}"/>
                  </a:ext>
                </a:extLst>
              </p:cNvPr>
              <p:cNvSpPr/>
              <p:nvPr/>
            </p:nvSpPr>
            <p:spPr>
              <a:xfrm>
                <a:off x="966218" y="1644860"/>
                <a:ext cx="838755" cy="378629"/>
              </a:xfrm>
              <a:custGeom>
                <a:avLst/>
                <a:gdLst>
                  <a:gd name="connsiteX0" fmla="*/ 267510 w 838755"/>
                  <a:gd name="connsiteY0" fmla="*/ 0 h 378629"/>
                  <a:gd name="connsiteX1" fmla="*/ 54914 w 838755"/>
                  <a:gd name="connsiteY1" fmla="*/ 95302 h 378629"/>
                  <a:gd name="connsiteX2" fmla="*/ 214 w 838755"/>
                  <a:gd name="connsiteY2" fmla="*/ 218799 h 378629"/>
                  <a:gd name="connsiteX3" fmla="*/ 161494 w 838755"/>
                  <a:gd name="connsiteY3" fmla="*/ 367673 h 378629"/>
                  <a:gd name="connsiteX4" fmla="*/ 550595 w 838755"/>
                  <a:gd name="connsiteY4" fmla="*/ 292108 h 378629"/>
                  <a:gd name="connsiteX5" fmla="*/ 838756 w 838755"/>
                  <a:gd name="connsiteY5" fmla="*/ 9587 h 378629"/>
                  <a:gd name="connsiteX6" fmla="*/ 267510 w 838755"/>
                  <a:gd name="connsiteY6" fmla="*/ 0 h 378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8755" h="378629">
                    <a:moveTo>
                      <a:pt x="267510" y="0"/>
                    </a:moveTo>
                    <a:cubicBezTo>
                      <a:pt x="187998" y="2820"/>
                      <a:pt x="110178" y="37782"/>
                      <a:pt x="54914" y="95302"/>
                    </a:cubicBezTo>
                    <a:cubicBezTo>
                      <a:pt x="22771" y="128573"/>
                      <a:pt x="-2605" y="172558"/>
                      <a:pt x="214" y="218799"/>
                    </a:cubicBezTo>
                    <a:cubicBezTo>
                      <a:pt x="4726" y="297183"/>
                      <a:pt x="84801" y="350191"/>
                      <a:pt x="161494" y="367673"/>
                    </a:cubicBezTo>
                    <a:cubicBezTo>
                      <a:pt x="293450" y="398124"/>
                      <a:pt x="434429" y="362597"/>
                      <a:pt x="550595" y="292108"/>
                    </a:cubicBezTo>
                    <a:cubicBezTo>
                      <a:pt x="666198" y="221619"/>
                      <a:pt x="759244" y="118986"/>
                      <a:pt x="838756" y="9587"/>
                    </a:cubicBezTo>
                    <a:lnTo>
                      <a:pt x="267510" y="0"/>
                    </a:ln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AAF2E372-E998-4E01-B268-03B20DE06F36}"/>
                  </a:ext>
                </a:extLst>
              </p:cNvPr>
              <p:cNvSpPr/>
              <p:nvPr/>
            </p:nvSpPr>
            <p:spPr>
              <a:xfrm>
                <a:off x="966218" y="1644860"/>
                <a:ext cx="838755" cy="378629"/>
              </a:xfrm>
              <a:custGeom>
                <a:avLst/>
                <a:gdLst>
                  <a:gd name="connsiteX0" fmla="*/ 267510 w 838755"/>
                  <a:gd name="connsiteY0" fmla="*/ 0 h 378629"/>
                  <a:gd name="connsiteX1" fmla="*/ 54914 w 838755"/>
                  <a:gd name="connsiteY1" fmla="*/ 95302 h 378629"/>
                  <a:gd name="connsiteX2" fmla="*/ 214 w 838755"/>
                  <a:gd name="connsiteY2" fmla="*/ 218799 h 378629"/>
                  <a:gd name="connsiteX3" fmla="*/ 161494 w 838755"/>
                  <a:gd name="connsiteY3" fmla="*/ 367673 h 378629"/>
                  <a:gd name="connsiteX4" fmla="*/ 550595 w 838755"/>
                  <a:gd name="connsiteY4" fmla="*/ 292108 h 378629"/>
                  <a:gd name="connsiteX5" fmla="*/ 838756 w 838755"/>
                  <a:gd name="connsiteY5" fmla="*/ 9587 h 378629"/>
                  <a:gd name="connsiteX6" fmla="*/ 267510 w 838755"/>
                  <a:gd name="connsiteY6" fmla="*/ 0 h 378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8755" h="378629">
                    <a:moveTo>
                      <a:pt x="267510" y="0"/>
                    </a:moveTo>
                    <a:cubicBezTo>
                      <a:pt x="187998" y="2820"/>
                      <a:pt x="110178" y="37782"/>
                      <a:pt x="54914" y="95302"/>
                    </a:cubicBezTo>
                    <a:cubicBezTo>
                      <a:pt x="22771" y="128573"/>
                      <a:pt x="-2605" y="172558"/>
                      <a:pt x="214" y="218799"/>
                    </a:cubicBezTo>
                    <a:cubicBezTo>
                      <a:pt x="4726" y="297183"/>
                      <a:pt x="84801" y="350191"/>
                      <a:pt x="161494" y="367673"/>
                    </a:cubicBezTo>
                    <a:cubicBezTo>
                      <a:pt x="293450" y="398124"/>
                      <a:pt x="434429" y="362597"/>
                      <a:pt x="550595" y="292108"/>
                    </a:cubicBezTo>
                    <a:cubicBezTo>
                      <a:pt x="666198" y="221619"/>
                      <a:pt x="759244" y="118986"/>
                      <a:pt x="838756" y="9587"/>
                    </a:cubicBezTo>
                    <a:lnTo>
                      <a:pt x="267510" y="0"/>
                    </a:lnTo>
                    <a:close/>
                  </a:path>
                </a:pathLst>
              </a:custGeom>
              <a:noFill/>
              <a:ln w="33825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32" name="Gráfico 9">
              <a:extLst>
                <a:ext uri="{FF2B5EF4-FFF2-40B4-BE49-F238E27FC236}">
                  <a16:creationId xmlns:a16="http://schemas.microsoft.com/office/drawing/2014/main" id="{F526309D-B467-444B-A17E-4C3066DD9C21}"/>
                </a:ext>
              </a:extLst>
            </p:cNvPr>
            <p:cNvGrpSpPr/>
            <p:nvPr/>
          </p:nvGrpSpPr>
          <p:grpSpPr>
            <a:xfrm>
              <a:off x="931396" y="1529928"/>
              <a:ext cx="911493" cy="99687"/>
              <a:chOff x="931396" y="1529928"/>
              <a:chExt cx="911493" cy="99687"/>
            </a:xfrm>
          </p:grpSpPr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0BB8C525-83D8-4094-843E-72781E6894BA}"/>
                  </a:ext>
                </a:extLst>
              </p:cNvPr>
              <p:cNvSpPr/>
              <p:nvPr/>
            </p:nvSpPr>
            <p:spPr>
              <a:xfrm>
                <a:off x="931396" y="1529928"/>
                <a:ext cx="910884" cy="99687"/>
              </a:xfrm>
              <a:custGeom>
                <a:avLst/>
                <a:gdLst>
                  <a:gd name="connsiteX0" fmla="*/ 747261 w 910884"/>
                  <a:gd name="connsiteY0" fmla="*/ 62488 h 99687"/>
                  <a:gd name="connsiteX1" fmla="*/ 271316 w 910884"/>
                  <a:gd name="connsiteY1" fmla="*/ 99143 h 99687"/>
                  <a:gd name="connsiteX2" fmla="*/ 103834 w 910884"/>
                  <a:gd name="connsiteY2" fmla="*/ 83917 h 99687"/>
                  <a:gd name="connsiteX3" fmla="*/ 1201 w 910884"/>
                  <a:gd name="connsiteY3" fmla="*/ 30909 h 99687"/>
                  <a:gd name="connsiteX4" fmla="*/ 4021 w 910884"/>
                  <a:gd name="connsiteY4" fmla="*/ 15683 h 99687"/>
                  <a:gd name="connsiteX5" fmla="*/ 53081 w 910884"/>
                  <a:gd name="connsiteY5" fmla="*/ 1585 h 99687"/>
                  <a:gd name="connsiteX6" fmla="*/ 117368 w 910884"/>
                  <a:gd name="connsiteY6" fmla="*/ 1021 h 99687"/>
                  <a:gd name="connsiteX7" fmla="*/ 771509 w 910884"/>
                  <a:gd name="connsiteY7" fmla="*/ 1021 h 99687"/>
                  <a:gd name="connsiteX8" fmla="*/ 905721 w 910884"/>
                  <a:gd name="connsiteY8" fmla="*/ 28089 h 99687"/>
                  <a:gd name="connsiteX9" fmla="*/ 747261 w 910884"/>
                  <a:gd name="connsiteY9" fmla="*/ 63052 h 99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0884" h="99687">
                    <a:moveTo>
                      <a:pt x="747261" y="62488"/>
                    </a:moveTo>
                    <a:cubicBezTo>
                      <a:pt x="599515" y="90120"/>
                      <a:pt x="434288" y="102526"/>
                      <a:pt x="271316" y="99143"/>
                    </a:cubicBezTo>
                    <a:cubicBezTo>
                      <a:pt x="213797" y="98015"/>
                      <a:pt x="155150" y="94631"/>
                      <a:pt x="103834" y="83917"/>
                    </a:cubicBezTo>
                    <a:cubicBezTo>
                      <a:pt x="52517" y="73203"/>
                      <a:pt x="9660" y="54030"/>
                      <a:pt x="1201" y="30909"/>
                    </a:cubicBezTo>
                    <a:cubicBezTo>
                      <a:pt x="-491" y="25834"/>
                      <a:pt x="-1054" y="20195"/>
                      <a:pt x="4021" y="15683"/>
                    </a:cubicBezTo>
                    <a:cubicBezTo>
                      <a:pt x="11916" y="7788"/>
                      <a:pt x="32216" y="3277"/>
                      <a:pt x="53081" y="1585"/>
                    </a:cubicBezTo>
                    <a:cubicBezTo>
                      <a:pt x="73382" y="-106"/>
                      <a:pt x="96503" y="-670"/>
                      <a:pt x="117368" y="1021"/>
                    </a:cubicBezTo>
                    <a:lnTo>
                      <a:pt x="771509" y="1021"/>
                    </a:lnTo>
                    <a:cubicBezTo>
                      <a:pt x="815494" y="1021"/>
                      <a:pt x="937300" y="15683"/>
                      <a:pt x="905721" y="28089"/>
                    </a:cubicBezTo>
                    <a:cubicBezTo>
                      <a:pt x="870194" y="42187"/>
                      <a:pt x="791810" y="54593"/>
                      <a:pt x="747261" y="63052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A36C7F8-0C66-4408-BAF7-E237A6871449}"/>
                  </a:ext>
                </a:extLst>
              </p:cNvPr>
              <p:cNvSpPr/>
              <p:nvPr/>
            </p:nvSpPr>
            <p:spPr>
              <a:xfrm>
                <a:off x="931396" y="1529928"/>
                <a:ext cx="911493" cy="99687"/>
              </a:xfrm>
              <a:custGeom>
                <a:avLst/>
                <a:gdLst>
                  <a:gd name="connsiteX0" fmla="*/ 747261 w 911493"/>
                  <a:gd name="connsiteY0" fmla="*/ 62488 h 99687"/>
                  <a:gd name="connsiteX1" fmla="*/ 271316 w 911493"/>
                  <a:gd name="connsiteY1" fmla="*/ 99143 h 99687"/>
                  <a:gd name="connsiteX2" fmla="*/ 103834 w 911493"/>
                  <a:gd name="connsiteY2" fmla="*/ 83917 h 99687"/>
                  <a:gd name="connsiteX3" fmla="*/ 1201 w 911493"/>
                  <a:gd name="connsiteY3" fmla="*/ 30909 h 99687"/>
                  <a:gd name="connsiteX4" fmla="*/ 4021 w 911493"/>
                  <a:gd name="connsiteY4" fmla="*/ 15683 h 99687"/>
                  <a:gd name="connsiteX5" fmla="*/ 53081 w 911493"/>
                  <a:gd name="connsiteY5" fmla="*/ 1585 h 99687"/>
                  <a:gd name="connsiteX6" fmla="*/ 117368 w 911493"/>
                  <a:gd name="connsiteY6" fmla="*/ 1021 h 99687"/>
                  <a:gd name="connsiteX7" fmla="*/ 771509 w 911493"/>
                  <a:gd name="connsiteY7" fmla="*/ 1021 h 99687"/>
                  <a:gd name="connsiteX8" fmla="*/ 905721 w 911493"/>
                  <a:gd name="connsiteY8" fmla="*/ 28089 h 99687"/>
                  <a:gd name="connsiteX9" fmla="*/ 747261 w 911493"/>
                  <a:gd name="connsiteY9" fmla="*/ 63052 h 99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1493" h="99687">
                    <a:moveTo>
                      <a:pt x="747261" y="62488"/>
                    </a:moveTo>
                    <a:cubicBezTo>
                      <a:pt x="599515" y="90120"/>
                      <a:pt x="434288" y="102526"/>
                      <a:pt x="271316" y="99143"/>
                    </a:cubicBezTo>
                    <a:cubicBezTo>
                      <a:pt x="213797" y="98015"/>
                      <a:pt x="155150" y="94631"/>
                      <a:pt x="103834" y="83917"/>
                    </a:cubicBezTo>
                    <a:cubicBezTo>
                      <a:pt x="52517" y="73203"/>
                      <a:pt x="9660" y="54030"/>
                      <a:pt x="1201" y="30909"/>
                    </a:cubicBezTo>
                    <a:cubicBezTo>
                      <a:pt x="-491" y="25834"/>
                      <a:pt x="-1054" y="20195"/>
                      <a:pt x="4021" y="15683"/>
                    </a:cubicBezTo>
                    <a:cubicBezTo>
                      <a:pt x="11916" y="7788"/>
                      <a:pt x="32216" y="3277"/>
                      <a:pt x="53081" y="1585"/>
                    </a:cubicBezTo>
                    <a:cubicBezTo>
                      <a:pt x="73382" y="-106"/>
                      <a:pt x="96503" y="-670"/>
                      <a:pt x="117368" y="1021"/>
                    </a:cubicBezTo>
                    <a:lnTo>
                      <a:pt x="771509" y="1021"/>
                    </a:lnTo>
                    <a:cubicBezTo>
                      <a:pt x="815494" y="1021"/>
                      <a:pt x="939556" y="15683"/>
                      <a:pt x="905721" y="28089"/>
                    </a:cubicBezTo>
                    <a:cubicBezTo>
                      <a:pt x="868502" y="41623"/>
                      <a:pt x="791810" y="54593"/>
                      <a:pt x="747261" y="63052"/>
                    </a:cubicBezTo>
                    <a:close/>
                  </a:path>
                </a:pathLst>
              </a:custGeom>
              <a:noFill/>
              <a:ln w="23114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36" name="Forma libre: forma 35">
            <a:extLst>
              <a:ext uri="{FF2B5EF4-FFF2-40B4-BE49-F238E27FC236}">
                <a16:creationId xmlns:a16="http://schemas.microsoft.com/office/drawing/2014/main" id="{C2009522-EB1E-4365-A396-15AF7574EE44}"/>
              </a:ext>
            </a:extLst>
          </p:cNvPr>
          <p:cNvSpPr/>
          <p:nvPr/>
        </p:nvSpPr>
        <p:spPr>
          <a:xfrm>
            <a:off x="8666663" y="6399020"/>
            <a:ext cx="1921302" cy="255545"/>
          </a:xfrm>
          <a:custGeom>
            <a:avLst/>
            <a:gdLst>
              <a:gd name="connsiteX0" fmla="*/ 1921302 w 1921302"/>
              <a:gd name="connsiteY0" fmla="*/ 127772 h 255545"/>
              <a:gd name="connsiteX1" fmla="*/ 960651 w 1921302"/>
              <a:gd name="connsiteY1" fmla="*/ 255545 h 255545"/>
              <a:gd name="connsiteX2" fmla="*/ 0 w 1921302"/>
              <a:gd name="connsiteY2" fmla="*/ 127772 h 255545"/>
              <a:gd name="connsiteX3" fmla="*/ 960651 w 1921302"/>
              <a:gd name="connsiteY3" fmla="*/ 0 h 255545"/>
              <a:gd name="connsiteX4" fmla="*/ 1921302 w 1921302"/>
              <a:gd name="connsiteY4" fmla="*/ 127772 h 2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1302" h="255545">
                <a:moveTo>
                  <a:pt x="1921302" y="127772"/>
                </a:moveTo>
                <a:cubicBezTo>
                  <a:pt x="1921302" y="198259"/>
                  <a:pt x="1491308" y="255545"/>
                  <a:pt x="960651" y="255545"/>
                </a:cubicBezTo>
                <a:cubicBezTo>
                  <a:pt x="429995" y="255545"/>
                  <a:pt x="0" y="198259"/>
                  <a:pt x="0" y="127772"/>
                </a:cubicBezTo>
                <a:cubicBezTo>
                  <a:pt x="0" y="57286"/>
                  <a:pt x="429995" y="0"/>
                  <a:pt x="960651" y="0"/>
                </a:cubicBezTo>
                <a:cubicBezTo>
                  <a:pt x="1491308" y="0"/>
                  <a:pt x="1921302" y="57286"/>
                  <a:pt x="1921302" y="127772"/>
                </a:cubicBezTo>
                <a:close/>
              </a:path>
            </a:pathLst>
          </a:custGeom>
          <a:solidFill>
            <a:srgbClr val="D6D6D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9" name="Gráfico 197">
            <a:extLst>
              <a:ext uri="{FF2B5EF4-FFF2-40B4-BE49-F238E27FC236}">
                <a16:creationId xmlns:a16="http://schemas.microsoft.com/office/drawing/2014/main" id="{9E1A21B9-B123-49E9-B60A-2DABC7C7BEF1}"/>
              </a:ext>
            </a:extLst>
          </p:cNvPr>
          <p:cNvGrpSpPr/>
          <p:nvPr/>
        </p:nvGrpSpPr>
        <p:grpSpPr>
          <a:xfrm>
            <a:off x="7453749" y="537218"/>
            <a:ext cx="4606388" cy="5999320"/>
            <a:chOff x="7453749" y="537218"/>
            <a:chExt cx="4606388" cy="5999320"/>
          </a:xfrm>
        </p:grpSpPr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F351F96D-11F1-4F28-BBB8-5772D943C23D}"/>
                </a:ext>
              </a:extLst>
            </p:cNvPr>
            <p:cNvSpPr/>
            <p:nvPr/>
          </p:nvSpPr>
          <p:spPr>
            <a:xfrm rot="-5394600">
              <a:off x="6760889" y="1238387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2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01F62D2C-1598-49DF-A76D-86421E3DAB82}"/>
                </a:ext>
              </a:extLst>
            </p:cNvPr>
            <p:cNvSpPr/>
            <p:nvPr/>
          </p:nvSpPr>
          <p:spPr>
            <a:xfrm rot="-5394600">
              <a:off x="6760889" y="1238387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2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2" name="Gráfico 197">
            <a:extLst>
              <a:ext uri="{FF2B5EF4-FFF2-40B4-BE49-F238E27FC236}">
                <a16:creationId xmlns:a16="http://schemas.microsoft.com/office/drawing/2014/main" id="{3EEE01E6-D53B-44FE-B5AE-1D2596ED0E82}"/>
              </a:ext>
            </a:extLst>
          </p:cNvPr>
          <p:cNvGrpSpPr/>
          <p:nvPr/>
        </p:nvGrpSpPr>
        <p:grpSpPr>
          <a:xfrm>
            <a:off x="7076203" y="536745"/>
            <a:ext cx="4606388" cy="5999320"/>
            <a:chOff x="7076203" y="536745"/>
            <a:chExt cx="4606388" cy="5999320"/>
          </a:xfrm>
        </p:grpSpPr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DE1A50CF-2A3B-4324-B697-25464A00B910}"/>
                </a:ext>
              </a:extLst>
            </p:cNvPr>
            <p:cNvSpPr/>
            <p:nvPr/>
          </p:nvSpPr>
          <p:spPr>
            <a:xfrm rot="-5394600">
              <a:off x="6383344" y="1237914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3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581D991B-3184-40DF-9D1A-1ABA7DA1651E}"/>
                </a:ext>
              </a:extLst>
            </p:cNvPr>
            <p:cNvSpPr/>
            <p:nvPr/>
          </p:nvSpPr>
          <p:spPr>
            <a:xfrm rot="-5394600">
              <a:off x="6383344" y="1237914"/>
              <a:ext cx="5992106" cy="4596982"/>
            </a:xfrm>
            <a:custGeom>
              <a:avLst/>
              <a:gdLst>
                <a:gd name="connsiteX0" fmla="*/ 5992107 w 5992106"/>
                <a:gd name="connsiteY0" fmla="*/ 2298491 h 4596982"/>
                <a:gd name="connsiteX1" fmla="*/ 2996054 w 5992106"/>
                <a:gd name="connsiteY1" fmla="*/ 4596982 h 4596982"/>
                <a:gd name="connsiteX2" fmla="*/ 0 w 5992106"/>
                <a:gd name="connsiteY2" fmla="*/ 2298491 h 4596982"/>
                <a:gd name="connsiteX3" fmla="*/ 2996054 w 5992106"/>
                <a:gd name="connsiteY3" fmla="*/ 0 h 4596982"/>
                <a:gd name="connsiteX4" fmla="*/ 5992107 w 5992106"/>
                <a:gd name="connsiteY4" fmla="*/ 2298491 h 4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2106" h="4596982">
                  <a:moveTo>
                    <a:pt x="5992107" y="2298491"/>
                  </a:moveTo>
                  <a:cubicBezTo>
                    <a:pt x="5992107" y="3567913"/>
                    <a:pt x="4650728" y="4596982"/>
                    <a:pt x="2996054" y="4596982"/>
                  </a:cubicBezTo>
                  <a:cubicBezTo>
                    <a:pt x="1341379" y="4596982"/>
                    <a:pt x="0" y="3567913"/>
                    <a:pt x="0" y="2298491"/>
                  </a:cubicBezTo>
                  <a:cubicBezTo>
                    <a:pt x="0" y="1029069"/>
                    <a:pt x="1341379" y="0"/>
                    <a:pt x="2996054" y="0"/>
                  </a:cubicBezTo>
                  <a:cubicBezTo>
                    <a:pt x="4650728" y="0"/>
                    <a:pt x="5992107" y="1029069"/>
                    <a:pt x="5992107" y="229849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5" name="Gráfico 197">
            <a:extLst>
              <a:ext uri="{FF2B5EF4-FFF2-40B4-BE49-F238E27FC236}">
                <a16:creationId xmlns:a16="http://schemas.microsoft.com/office/drawing/2014/main" id="{4B82DDE0-F62E-4943-8A3D-956936A4EB6A}"/>
              </a:ext>
            </a:extLst>
          </p:cNvPr>
          <p:cNvGrpSpPr/>
          <p:nvPr/>
        </p:nvGrpSpPr>
        <p:grpSpPr>
          <a:xfrm>
            <a:off x="7492904" y="1079370"/>
            <a:ext cx="3772986" cy="4914070"/>
            <a:chOff x="7492904" y="1079370"/>
            <a:chExt cx="3772986" cy="4914070"/>
          </a:xfrm>
        </p:grpSpPr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0F7A8709-BD28-410C-A7D2-C02270EB7A17}"/>
                </a:ext>
              </a:extLst>
            </p:cNvPr>
            <p:cNvSpPr/>
            <p:nvPr/>
          </p:nvSpPr>
          <p:spPr>
            <a:xfrm rot="-5394600">
              <a:off x="6925317" y="1653764"/>
              <a:ext cx="4908161" cy="3765281"/>
            </a:xfrm>
            <a:custGeom>
              <a:avLst/>
              <a:gdLst>
                <a:gd name="connsiteX0" fmla="*/ 4908162 w 4908161"/>
                <a:gd name="connsiteY0" fmla="*/ 1882641 h 3765281"/>
                <a:gd name="connsiteX1" fmla="*/ 2454081 w 4908161"/>
                <a:gd name="connsiteY1" fmla="*/ 3765282 h 3765281"/>
                <a:gd name="connsiteX2" fmla="*/ 0 w 4908161"/>
                <a:gd name="connsiteY2" fmla="*/ 1882641 h 3765281"/>
                <a:gd name="connsiteX3" fmla="*/ 2454081 w 4908161"/>
                <a:gd name="connsiteY3" fmla="*/ 0 h 3765281"/>
                <a:gd name="connsiteX4" fmla="*/ 4908162 w 4908161"/>
                <a:gd name="connsiteY4" fmla="*/ 1882641 h 37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8161" h="3765281">
                  <a:moveTo>
                    <a:pt x="4908162" y="1882641"/>
                  </a:moveTo>
                  <a:cubicBezTo>
                    <a:pt x="4908162" y="2922395"/>
                    <a:pt x="3809433" y="3765282"/>
                    <a:pt x="2454081" y="3765282"/>
                  </a:cubicBezTo>
                  <a:cubicBezTo>
                    <a:pt x="1098730" y="3765282"/>
                    <a:pt x="0" y="2922395"/>
                    <a:pt x="0" y="1882641"/>
                  </a:cubicBezTo>
                  <a:cubicBezTo>
                    <a:pt x="0" y="842887"/>
                    <a:pt x="1098730" y="0"/>
                    <a:pt x="2454081" y="0"/>
                  </a:cubicBezTo>
                  <a:cubicBezTo>
                    <a:pt x="3809433" y="0"/>
                    <a:pt x="4908162" y="842887"/>
                    <a:pt x="4908162" y="188264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F68567A2-BDD8-4C5C-970B-1315663ACBDC}"/>
                </a:ext>
              </a:extLst>
            </p:cNvPr>
            <p:cNvSpPr/>
            <p:nvPr/>
          </p:nvSpPr>
          <p:spPr>
            <a:xfrm rot="-5394600">
              <a:off x="6925317" y="1653764"/>
              <a:ext cx="4908161" cy="3765281"/>
            </a:xfrm>
            <a:custGeom>
              <a:avLst/>
              <a:gdLst>
                <a:gd name="connsiteX0" fmla="*/ 4908162 w 4908161"/>
                <a:gd name="connsiteY0" fmla="*/ 1882641 h 3765281"/>
                <a:gd name="connsiteX1" fmla="*/ 2454081 w 4908161"/>
                <a:gd name="connsiteY1" fmla="*/ 3765282 h 3765281"/>
                <a:gd name="connsiteX2" fmla="*/ 0 w 4908161"/>
                <a:gd name="connsiteY2" fmla="*/ 1882641 h 3765281"/>
                <a:gd name="connsiteX3" fmla="*/ 2454081 w 4908161"/>
                <a:gd name="connsiteY3" fmla="*/ 0 h 3765281"/>
                <a:gd name="connsiteX4" fmla="*/ 4908162 w 4908161"/>
                <a:gd name="connsiteY4" fmla="*/ 1882641 h 37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8161" h="3765281">
                  <a:moveTo>
                    <a:pt x="4908162" y="1882641"/>
                  </a:moveTo>
                  <a:cubicBezTo>
                    <a:pt x="4908162" y="2922395"/>
                    <a:pt x="3809433" y="3765282"/>
                    <a:pt x="2454081" y="3765282"/>
                  </a:cubicBezTo>
                  <a:cubicBezTo>
                    <a:pt x="1098730" y="3765282"/>
                    <a:pt x="0" y="2922395"/>
                    <a:pt x="0" y="1882641"/>
                  </a:cubicBezTo>
                  <a:cubicBezTo>
                    <a:pt x="0" y="842887"/>
                    <a:pt x="1098730" y="0"/>
                    <a:pt x="2454081" y="0"/>
                  </a:cubicBezTo>
                  <a:cubicBezTo>
                    <a:pt x="3809433" y="0"/>
                    <a:pt x="4908162" y="842887"/>
                    <a:pt x="4908162" y="188264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8" name="Gráfico 197">
            <a:extLst>
              <a:ext uri="{FF2B5EF4-FFF2-40B4-BE49-F238E27FC236}">
                <a16:creationId xmlns:a16="http://schemas.microsoft.com/office/drawing/2014/main" id="{F1CF1099-307D-4321-A317-B4665E101CFF}"/>
              </a:ext>
            </a:extLst>
          </p:cNvPr>
          <p:cNvGrpSpPr/>
          <p:nvPr/>
        </p:nvGrpSpPr>
        <p:grpSpPr>
          <a:xfrm>
            <a:off x="7992284" y="1729623"/>
            <a:ext cx="2774227" cy="3613564"/>
            <a:chOff x="7992284" y="1729623"/>
            <a:chExt cx="2774227" cy="3613564"/>
          </a:xfrm>
        </p:grpSpPr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82CA017B-4702-44A2-A15A-57C6601461EB}"/>
                </a:ext>
              </a:extLst>
            </p:cNvPr>
            <p:cNvSpPr/>
            <p:nvPr/>
          </p:nvSpPr>
          <p:spPr>
            <a:xfrm rot="-5394600">
              <a:off x="7574788" y="2152124"/>
              <a:ext cx="3609219" cy="2768561"/>
            </a:xfrm>
            <a:custGeom>
              <a:avLst/>
              <a:gdLst>
                <a:gd name="connsiteX0" fmla="*/ 3609220 w 3609219"/>
                <a:gd name="connsiteY0" fmla="*/ 1384281 h 2768561"/>
                <a:gd name="connsiteX1" fmla="*/ 1804610 w 3609219"/>
                <a:gd name="connsiteY1" fmla="*/ 2768562 h 2768561"/>
                <a:gd name="connsiteX2" fmla="*/ 0 w 3609219"/>
                <a:gd name="connsiteY2" fmla="*/ 1384281 h 2768561"/>
                <a:gd name="connsiteX3" fmla="*/ 1804610 w 3609219"/>
                <a:gd name="connsiteY3" fmla="*/ 0 h 2768561"/>
                <a:gd name="connsiteX4" fmla="*/ 3609220 w 3609219"/>
                <a:gd name="connsiteY4" fmla="*/ 1384281 h 276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219" h="2768561">
                  <a:moveTo>
                    <a:pt x="3609220" y="1384281"/>
                  </a:moveTo>
                  <a:cubicBezTo>
                    <a:pt x="3609220" y="2148798"/>
                    <a:pt x="2801269" y="2768562"/>
                    <a:pt x="1804610" y="2768562"/>
                  </a:cubicBezTo>
                  <a:cubicBezTo>
                    <a:pt x="807951" y="2768562"/>
                    <a:pt x="0" y="2148798"/>
                    <a:pt x="0" y="1384281"/>
                  </a:cubicBezTo>
                  <a:cubicBezTo>
                    <a:pt x="0" y="619764"/>
                    <a:pt x="807951" y="0"/>
                    <a:pt x="1804610" y="0"/>
                  </a:cubicBezTo>
                  <a:cubicBezTo>
                    <a:pt x="2801269" y="0"/>
                    <a:pt x="3609220" y="619764"/>
                    <a:pt x="3609220" y="1384281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FF897758-0B0C-4B74-89A6-077C27542D97}"/>
                </a:ext>
              </a:extLst>
            </p:cNvPr>
            <p:cNvSpPr/>
            <p:nvPr/>
          </p:nvSpPr>
          <p:spPr>
            <a:xfrm rot="-5394600">
              <a:off x="7574788" y="2152124"/>
              <a:ext cx="3609219" cy="2768561"/>
            </a:xfrm>
            <a:custGeom>
              <a:avLst/>
              <a:gdLst>
                <a:gd name="connsiteX0" fmla="*/ 3609220 w 3609219"/>
                <a:gd name="connsiteY0" fmla="*/ 1384281 h 2768561"/>
                <a:gd name="connsiteX1" fmla="*/ 1804610 w 3609219"/>
                <a:gd name="connsiteY1" fmla="*/ 2768562 h 2768561"/>
                <a:gd name="connsiteX2" fmla="*/ 0 w 3609219"/>
                <a:gd name="connsiteY2" fmla="*/ 1384281 h 2768561"/>
                <a:gd name="connsiteX3" fmla="*/ 1804610 w 3609219"/>
                <a:gd name="connsiteY3" fmla="*/ 0 h 2768561"/>
                <a:gd name="connsiteX4" fmla="*/ 3609220 w 3609219"/>
                <a:gd name="connsiteY4" fmla="*/ 1384281 h 276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219" h="2768561">
                  <a:moveTo>
                    <a:pt x="3609220" y="1384281"/>
                  </a:moveTo>
                  <a:cubicBezTo>
                    <a:pt x="3609220" y="2148798"/>
                    <a:pt x="2801269" y="2768562"/>
                    <a:pt x="1804610" y="2768562"/>
                  </a:cubicBezTo>
                  <a:cubicBezTo>
                    <a:pt x="807951" y="2768562"/>
                    <a:pt x="0" y="2148798"/>
                    <a:pt x="0" y="1384281"/>
                  </a:cubicBezTo>
                  <a:cubicBezTo>
                    <a:pt x="0" y="619764"/>
                    <a:pt x="807951" y="0"/>
                    <a:pt x="1804610" y="0"/>
                  </a:cubicBezTo>
                  <a:cubicBezTo>
                    <a:pt x="2801269" y="0"/>
                    <a:pt x="3609220" y="619764"/>
                    <a:pt x="3609220" y="138428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1" name="Gráfico 197">
            <a:extLst>
              <a:ext uri="{FF2B5EF4-FFF2-40B4-BE49-F238E27FC236}">
                <a16:creationId xmlns:a16="http://schemas.microsoft.com/office/drawing/2014/main" id="{7152ECE0-D4B6-41A3-893C-3A995D2B0DF8}"/>
              </a:ext>
            </a:extLst>
          </p:cNvPr>
          <p:cNvGrpSpPr/>
          <p:nvPr/>
        </p:nvGrpSpPr>
        <p:grpSpPr>
          <a:xfrm>
            <a:off x="8418434" y="2284993"/>
            <a:ext cx="1921926" cy="2502824"/>
            <a:chOff x="8418434" y="2284993"/>
            <a:chExt cx="1921926" cy="2502824"/>
          </a:xfrm>
        </p:grpSpPr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9170B7A7-F7B5-4F67-B603-19D18C19DA39}"/>
                </a:ext>
              </a:extLst>
            </p:cNvPr>
            <p:cNvSpPr/>
            <p:nvPr/>
          </p:nvSpPr>
          <p:spPr>
            <a:xfrm rot="-5394600">
              <a:off x="8129490" y="2577404"/>
              <a:ext cx="2499815" cy="1918002"/>
            </a:xfrm>
            <a:custGeom>
              <a:avLst/>
              <a:gdLst>
                <a:gd name="connsiteX0" fmla="*/ 2499815 w 2499815"/>
                <a:gd name="connsiteY0" fmla="*/ 959001 h 1918002"/>
                <a:gd name="connsiteX1" fmla="*/ 1249908 w 2499815"/>
                <a:gd name="connsiteY1" fmla="*/ 1918002 h 1918002"/>
                <a:gd name="connsiteX2" fmla="*/ 0 w 2499815"/>
                <a:gd name="connsiteY2" fmla="*/ 959001 h 1918002"/>
                <a:gd name="connsiteX3" fmla="*/ 1249908 w 2499815"/>
                <a:gd name="connsiteY3" fmla="*/ 0 h 1918002"/>
                <a:gd name="connsiteX4" fmla="*/ 2499815 w 2499815"/>
                <a:gd name="connsiteY4" fmla="*/ 959001 h 19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9815" h="1918002">
                  <a:moveTo>
                    <a:pt x="2499815" y="959001"/>
                  </a:moveTo>
                  <a:cubicBezTo>
                    <a:pt x="2499815" y="1488643"/>
                    <a:pt x="1940212" y="1918002"/>
                    <a:pt x="1249908" y="1918002"/>
                  </a:cubicBezTo>
                  <a:cubicBezTo>
                    <a:pt x="559603" y="1918002"/>
                    <a:pt x="0" y="1488643"/>
                    <a:pt x="0" y="959001"/>
                  </a:cubicBezTo>
                  <a:cubicBezTo>
                    <a:pt x="0" y="429359"/>
                    <a:pt x="559603" y="0"/>
                    <a:pt x="1249908" y="0"/>
                  </a:cubicBezTo>
                  <a:cubicBezTo>
                    <a:pt x="1940212" y="0"/>
                    <a:pt x="2499815" y="429359"/>
                    <a:pt x="2499815" y="95900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E9021FF5-4915-4D52-9BF9-A79800D8B06F}"/>
                </a:ext>
              </a:extLst>
            </p:cNvPr>
            <p:cNvSpPr/>
            <p:nvPr/>
          </p:nvSpPr>
          <p:spPr>
            <a:xfrm rot="-5394600">
              <a:off x="8129490" y="2577404"/>
              <a:ext cx="2499815" cy="1918002"/>
            </a:xfrm>
            <a:custGeom>
              <a:avLst/>
              <a:gdLst>
                <a:gd name="connsiteX0" fmla="*/ 2499815 w 2499815"/>
                <a:gd name="connsiteY0" fmla="*/ 959001 h 1918002"/>
                <a:gd name="connsiteX1" fmla="*/ 1249908 w 2499815"/>
                <a:gd name="connsiteY1" fmla="*/ 1918002 h 1918002"/>
                <a:gd name="connsiteX2" fmla="*/ 0 w 2499815"/>
                <a:gd name="connsiteY2" fmla="*/ 959001 h 1918002"/>
                <a:gd name="connsiteX3" fmla="*/ 1249908 w 2499815"/>
                <a:gd name="connsiteY3" fmla="*/ 0 h 1918002"/>
                <a:gd name="connsiteX4" fmla="*/ 2499815 w 2499815"/>
                <a:gd name="connsiteY4" fmla="*/ 959001 h 19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9815" h="1918002">
                  <a:moveTo>
                    <a:pt x="2499815" y="959001"/>
                  </a:moveTo>
                  <a:cubicBezTo>
                    <a:pt x="2499815" y="1488643"/>
                    <a:pt x="1940212" y="1918002"/>
                    <a:pt x="1249908" y="1918002"/>
                  </a:cubicBezTo>
                  <a:cubicBezTo>
                    <a:pt x="559603" y="1918002"/>
                    <a:pt x="0" y="1488643"/>
                    <a:pt x="0" y="959001"/>
                  </a:cubicBezTo>
                  <a:cubicBezTo>
                    <a:pt x="0" y="429359"/>
                    <a:pt x="559603" y="0"/>
                    <a:pt x="1249908" y="0"/>
                  </a:cubicBezTo>
                  <a:cubicBezTo>
                    <a:pt x="1940212" y="0"/>
                    <a:pt x="2499815" y="429359"/>
                    <a:pt x="2499815" y="959001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4" name="Gráfico 197">
            <a:extLst>
              <a:ext uri="{FF2B5EF4-FFF2-40B4-BE49-F238E27FC236}">
                <a16:creationId xmlns:a16="http://schemas.microsoft.com/office/drawing/2014/main" id="{29297256-F21E-4898-914C-EE6D598BA4A6}"/>
              </a:ext>
            </a:extLst>
          </p:cNvPr>
          <p:cNvGrpSpPr/>
          <p:nvPr/>
        </p:nvGrpSpPr>
        <p:grpSpPr>
          <a:xfrm>
            <a:off x="8949705" y="2977022"/>
            <a:ext cx="859385" cy="1118766"/>
            <a:chOff x="8949705" y="2977022"/>
            <a:chExt cx="859385" cy="1118766"/>
          </a:xfrm>
        </p:grpSpPr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D38D07EB-0E59-43C7-83E7-CC1ECB8B40DB}"/>
                </a:ext>
              </a:extLst>
            </p:cNvPr>
            <p:cNvSpPr/>
            <p:nvPr/>
          </p:nvSpPr>
          <p:spPr>
            <a:xfrm rot="-5394600">
              <a:off x="8820687" y="3107589"/>
              <a:ext cx="1117420" cy="857631"/>
            </a:xfrm>
            <a:custGeom>
              <a:avLst/>
              <a:gdLst>
                <a:gd name="connsiteX0" fmla="*/ 1117420 w 1117420"/>
                <a:gd name="connsiteY0" fmla="*/ 428816 h 857631"/>
                <a:gd name="connsiteX1" fmla="*/ 558710 w 1117420"/>
                <a:gd name="connsiteY1" fmla="*/ 857632 h 857631"/>
                <a:gd name="connsiteX2" fmla="*/ 0 w 1117420"/>
                <a:gd name="connsiteY2" fmla="*/ 428816 h 857631"/>
                <a:gd name="connsiteX3" fmla="*/ 558710 w 1117420"/>
                <a:gd name="connsiteY3" fmla="*/ 0 h 857631"/>
                <a:gd name="connsiteX4" fmla="*/ 1117420 w 1117420"/>
                <a:gd name="connsiteY4" fmla="*/ 428816 h 8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20" h="857631">
                  <a:moveTo>
                    <a:pt x="1117420" y="428816"/>
                  </a:moveTo>
                  <a:cubicBezTo>
                    <a:pt x="1117420" y="665644"/>
                    <a:pt x="867277" y="857632"/>
                    <a:pt x="558710" y="857632"/>
                  </a:cubicBezTo>
                  <a:cubicBezTo>
                    <a:pt x="250143" y="857632"/>
                    <a:pt x="0" y="665644"/>
                    <a:pt x="0" y="428816"/>
                  </a:cubicBezTo>
                  <a:cubicBezTo>
                    <a:pt x="0" y="191987"/>
                    <a:pt x="250143" y="0"/>
                    <a:pt x="558710" y="0"/>
                  </a:cubicBezTo>
                  <a:cubicBezTo>
                    <a:pt x="867277" y="0"/>
                    <a:pt x="1117420" y="191987"/>
                    <a:pt x="1117420" y="428816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64B5FA5E-82FD-440E-BD61-3DA766F8275E}"/>
                </a:ext>
              </a:extLst>
            </p:cNvPr>
            <p:cNvSpPr/>
            <p:nvPr/>
          </p:nvSpPr>
          <p:spPr>
            <a:xfrm rot="-5394600">
              <a:off x="8820687" y="3107589"/>
              <a:ext cx="1117420" cy="857631"/>
            </a:xfrm>
            <a:custGeom>
              <a:avLst/>
              <a:gdLst>
                <a:gd name="connsiteX0" fmla="*/ 1117420 w 1117420"/>
                <a:gd name="connsiteY0" fmla="*/ 428816 h 857631"/>
                <a:gd name="connsiteX1" fmla="*/ 558710 w 1117420"/>
                <a:gd name="connsiteY1" fmla="*/ 857632 h 857631"/>
                <a:gd name="connsiteX2" fmla="*/ 0 w 1117420"/>
                <a:gd name="connsiteY2" fmla="*/ 428816 h 857631"/>
                <a:gd name="connsiteX3" fmla="*/ 558710 w 1117420"/>
                <a:gd name="connsiteY3" fmla="*/ 0 h 857631"/>
                <a:gd name="connsiteX4" fmla="*/ 1117420 w 1117420"/>
                <a:gd name="connsiteY4" fmla="*/ 428816 h 8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420" h="857631">
                  <a:moveTo>
                    <a:pt x="1117420" y="428816"/>
                  </a:moveTo>
                  <a:cubicBezTo>
                    <a:pt x="1117420" y="665644"/>
                    <a:pt x="867277" y="857632"/>
                    <a:pt x="558710" y="857632"/>
                  </a:cubicBezTo>
                  <a:cubicBezTo>
                    <a:pt x="250143" y="857632"/>
                    <a:pt x="0" y="665644"/>
                    <a:pt x="0" y="428816"/>
                  </a:cubicBezTo>
                  <a:cubicBezTo>
                    <a:pt x="0" y="191987"/>
                    <a:pt x="250143" y="0"/>
                    <a:pt x="558710" y="0"/>
                  </a:cubicBezTo>
                  <a:cubicBezTo>
                    <a:pt x="867277" y="0"/>
                    <a:pt x="1117420" y="191987"/>
                    <a:pt x="1117420" y="428816"/>
                  </a:cubicBezTo>
                  <a:close/>
                </a:path>
              </a:pathLst>
            </a:custGeom>
            <a:noFill/>
            <a:ln w="17657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9" name="Gráfico 197">
            <a:extLst>
              <a:ext uri="{FF2B5EF4-FFF2-40B4-BE49-F238E27FC236}">
                <a16:creationId xmlns:a16="http://schemas.microsoft.com/office/drawing/2014/main" id="{95DE0D75-354C-4552-86DC-01FD0E391518}"/>
              </a:ext>
            </a:extLst>
          </p:cNvPr>
          <p:cNvGrpSpPr/>
          <p:nvPr/>
        </p:nvGrpSpPr>
        <p:grpSpPr>
          <a:xfrm>
            <a:off x="9087505" y="3350343"/>
            <a:ext cx="397462" cy="139559"/>
            <a:chOff x="9084870" y="3473455"/>
            <a:chExt cx="397462" cy="139559"/>
          </a:xfrm>
        </p:grpSpPr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9238ED48-D408-44D6-9749-78EC92093C4E}"/>
                </a:ext>
              </a:extLst>
            </p:cNvPr>
            <p:cNvSpPr/>
            <p:nvPr/>
          </p:nvSpPr>
          <p:spPr>
            <a:xfrm>
              <a:off x="9139798" y="3473455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4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4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B69C3AAC-7566-4919-AE33-9957A3C9F9FE}"/>
                </a:ext>
              </a:extLst>
            </p:cNvPr>
            <p:cNvSpPr/>
            <p:nvPr/>
          </p:nvSpPr>
          <p:spPr>
            <a:xfrm>
              <a:off x="9138619" y="3473455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62" name="Gráfico 197">
              <a:extLst>
                <a:ext uri="{FF2B5EF4-FFF2-40B4-BE49-F238E27FC236}">
                  <a16:creationId xmlns:a16="http://schemas.microsoft.com/office/drawing/2014/main" id="{568F3E53-A37A-4090-9C59-2D3EB72C36F3}"/>
                </a:ext>
              </a:extLst>
            </p:cNvPr>
            <p:cNvGrpSpPr/>
            <p:nvPr/>
          </p:nvGrpSpPr>
          <p:grpSpPr>
            <a:xfrm>
              <a:off x="9084870" y="3473455"/>
              <a:ext cx="107262" cy="139559"/>
              <a:chOff x="9084870" y="3473455"/>
              <a:chExt cx="107262" cy="139559"/>
            </a:xfrm>
          </p:grpSpPr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25A719D7-0F73-42B0-861E-B46E9BF4A326}"/>
                  </a:ext>
                </a:extLst>
              </p:cNvPr>
              <p:cNvSpPr/>
              <p:nvPr/>
            </p:nvSpPr>
            <p:spPr>
              <a:xfrm>
                <a:off x="9084870" y="347345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45BFAFB5-D10D-49D9-AC78-454AE99AF6B7}"/>
                  </a:ext>
                </a:extLst>
              </p:cNvPr>
              <p:cNvSpPr/>
              <p:nvPr/>
            </p:nvSpPr>
            <p:spPr>
              <a:xfrm>
                <a:off x="9084870" y="347345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66" name="Gráfico 197">
            <a:extLst>
              <a:ext uri="{FF2B5EF4-FFF2-40B4-BE49-F238E27FC236}">
                <a16:creationId xmlns:a16="http://schemas.microsoft.com/office/drawing/2014/main" id="{FD1B06DD-A535-452C-94A1-C1762259790D}"/>
              </a:ext>
            </a:extLst>
          </p:cNvPr>
          <p:cNvGrpSpPr/>
          <p:nvPr/>
        </p:nvGrpSpPr>
        <p:grpSpPr>
          <a:xfrm>
            <a:off x="8693108" y="3262882"/>
            <a:ext cx="669037" cy="314244"/>
            <a:chOff x="8690473" y="3385994"/>
            <a:chExt cx="669037" cy="314244"/>
          </a:xfrm>
        </p:grpSpPr>
        <p:sp>
          <p:nvSpPr>
            <p:cNvPr id="67" name="Forma libre: forma 66">
              <a:extLst>
                <a:ext uri="{FF2B5EF4-FFF2-40B4-BE49-F238E27FC236}">
                  <a16:creationId xmlns:a16="http://schemas.microsoft.com/office/drawing/2014/main" id="{A28BD2CA-30E5-4E1F-99D0-26EF5CDC66B4}"/>
                </a:ext>
              </a:extLst>
            </p:cNvPr>
            <p:cNvSpPr/>
            <p:nvPr/>
          </p:nvSpPr>
          <p:spPr>
            <a:xfrm>
              <a:off x="8690473" y="3385994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3" y="314009"/>
                    <a:pt x="669037" y="243758"/>
                    <a:pt x="669037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DF7B169D-C058-45F9-83D9-79402B08320D}"/>
                </a:ext>
              </a:extLst>
            </p:cNvPr>
            <p:cNvSpPr/>
            <p:nvPr/>
          </p:nvSpPr>
          <p:spPr>
            <a:xfrm>
              <a:off x="8690473" y="3385994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3" y="314009"/>
                    <a:pt x="669037" y="243758"/>
                    <a:pt x="669037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9" name="Gráfico 197">
            <a:extLst>
              <a:ext uri="{FF2B5EF4-FFF2-40B4-BE49-F238E27FC236}">
                <a16:creationId xmlns:a16="http://schemas.microsoft.com/office/drawing/2014/main" id="{A3EA339F-748E-45B7-BE58-D6B97E5754F7}"/>
              </a:ext>
            </a:extLst>
          </p:cNvPr>
          <p:cNvGrpSpPr/>
          <p:nvPr/>
        </p:nvGrpSpPr>
        <p:grpSpPr>
          <a:xfrm>
            <a:off x="8572878" y="3261939"/>
            <a:ext cx="240930" cy="314244"/>
            <a:chOff x="8570243" y="3385051"/>
            <a:chExt cx="240930" cy="314244"/>
          </a:xfrm>
        </p:grpSpPr>
        <p:sp>
          <p:nvSpPr>
            <p:cNvPr id="70" name="Forma libre: forma 69">
              <a:extLst>
                <a:ext uri="{FF2B5EF4-FFF2-40B4-BE49-F238E27FC236}">
                  <a16:creationId xmlns:a16="http://schemas.microsoft.com/office/drawing/2014/main" id="{B9787FEC-3AE1-46CA-A2B0-B06DE4E45497}"/>
                </a:ext>
              </a:extLst>
            </p:cNvPr>
            <p:cNvSpPr/>
            <p:nvPr/>
          </p:nvSpPr>
          <p:spPr>
            <a:xfrm>
              <a:off x="8570243" y="3385051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DEC6BE1B-C51F-44ED-98AA-2EF2BF058330}"/>
                </a:ext>
              </a:extLst>
            </p:cNvPr>
            <p:cNvSpPr/>
            <p:nvPr/>
          </p:nvSpPr>
          <p:spPr>
            <a:xfrm>
              <a:off x="8570243" y="3385051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2" name="Gráfico 197">
            <a:extLst>
              <a:ext uri="{FF2B5EF4-FFF2-40B4-BE49-F238E27FC236}">
                <a16:creationId xmlns:a16="http://schemas.microsoft.com/office/drawing/2014/main" id="{35095E58-9ED0-48D1-BC78-9693A95BC9F7}"/>
              </a:ext>
            </a:extLst>
          </p:cNvPr>
          <p:cNvGrpSpPr/>
          <p:nvPr/>
        </p:nvGrpSpPr>
        <p:grpSpPr>
          <a:xfrm>
            <a:off x="7708447" y="3264274"/>
            <a:ext cx="1024265" cy="323195"/>
            <a:chOff x="7705812" y="3387386"/>
            <a:chExt cx="1024265" cy="323195"/>
          </a:xfrm>
        </p:grpSpPr>
        <p:grpSp>
          <p:nvGrpSpPr>
            <p:cNvPr id="73" name="Gráfico 197">
              <a:extLst>
                <a:ext uri="{FF2B5EF4-FFF2-40B4-BE49-F238E27FC236}">
                  <a16:creationId xmlns:a16="http://schemas.microsoft.com/office/drawing/2014/main" id="{8DED568A-17EE-47F9-AB57-4F9C442A1F34}"/>
                </a:ext>
              </a:extLst>
            </p:cNvPr>
            <p:cNvGrpSpPr/>
            <p:nvPr/>
          </p:nvGrpSpPr>
          <p:grpSpPr>
            <a:xfrm>
              <a:off x="7790172" y="3473455"/>
              <a:ext cx="939905" cy="139559"/>
              <a:chOff x="7790172" y="3473455"/>
              <a:chExt cx="939905" cy="139559"/>
            </a:xfrm>
          </p:grpSpPr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052940B5-7AC9-4F41-907E-AB4F0E49B502}"/>
                  </a:ext>
                </a:extLst>
              </p:cNvPr>
              <p:cNvSpPr/>
              <p:nvPr/>
            </p:nvSpPr>
            <p:spPr>
              <a:xfrm>
                <a:off x="7845100" y="3473455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453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F70CF29F-F895-48A3-A4F8-174A37B9783D}"/>
                  </a:ext>
                </a:extLst>
              </p:cNvPr>
              <p:cNvSpPr/>
              <p:nvPr/>
            </p:nvSpPr>
            <p:spPr>
              <a:xfrm>
                <a:off x="7843921" y="3473455"/>
                <a:ext cx="886156" cy="139559"/>
              </a:xfrm>
              <a:custGeom>
                <a:avLst/>
                <a:gdLst>
                  <a:gd name="connsiteX0" fmla="*/ 886156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6" y="69780"/>
                    </a:moveTo>
                    <a:cubicBezTo>
                      <a:pt x="886156" y="31354"/>
                      <a:pt x="862346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76" name="Gráfico 197">
                <a:extLst>
                  <a:ext uri="{FF2B5EF4-FFF2-40B4-BE49-F238E27FC236}">
                    <a16:creationId xmlns:a16="http://schemas.microsoft.com/office/drawing/2014/main" id="{70BA52B1-E5D9-4465-B2EC-8447D7A4D14A}"/>
                  </a:ext>
                </a:extLst>
              </p:cNvPr>
              <p:cNvGrpSpPr/>
              <p:nvPr/>
            </p:nvGrpSpPr>
            <p:grpSpPr>
              <a:xfrm>
                <a:off x="7790172" y="3473455"/>
                <a:ext cx="107262" cy="139559"/>
                <a:chOff x="7790172" y="3473455"/>
                <a:chExt cx="107262" cy="139559"/>
              </a:xfrm>
            </p:grpSpPr>
            <p:sp>
              <p:nvSpPr>
                <p:cNvPr id="77" name="Forma libre: forma 76">
                  <a:extLst>
                    <a:ext uri="{FF2B5EF4-FFF2-40B4-BE49-F238E27FC236}">
                      <a16:creationId xmlns:a16="http://schemas.microsoft.com/office/drawing/2014/main" id="{22FC53D7-EB19-401F-9B32-BAA56A534550}"/>
                    </a:ext>
                  </a:extLst>
                </p:cNvPr>
                <p:cNvSpPr/>
                <p:nvPr/>
              </p:nvSpPr>
              <p:spPr>
                <a:xfrm>
                  <a:off x="7790172" y="3473455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78" name="Forma libre: forma 77">
                  <a:extLst>
                    <a:ext uri="{FF2B5EF4-FFF2-40B4-BE49-F238E27FC236}">
                      <a16:creationId xmlns:a16="http://schemas.microsoft.com/office/drawing/2014/main" id="{5282CAA7-4EE7-437E-B208-712AC856B098}"/>
                    </a:ext>
                  </a:extLst>
                </p:cNvPr>
                <p:cNvSpPr/>
                <p:nvPr/>
              </p:nvSpPr>
              <p:spPr>
                <a:xfrm>
                  <a:off x="7790172" y="3473455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79" name="Gráfico 197">
              <a:extLst>
                <a:ext uri="{FF2B5EF4-FFF2-40B4-BE49-F238E27FC236}">
                  <a16:creationId xmlns:a16="http://schemas.microsoft.com/office/drawing/2014/main" id="{E97CA447-F663-4045-991E-6C942BEF0062}"/>
                </a:ext>
              </a:extLst>
            </p:cNvPr>
            <p:cNvGrpSpPr/>
            <p:nvPr/>
          </p:nvGrpSpPr>
          <p:grpSpPr>
            <a:xfrm>
              <a:off x="7705812" y="3387386"/>
              <a:ext cx="334731" cy="323195"/>
              <a:chOff x="7705812" y="3387386"/>
              <a:chExt cx="334731" cy="323195"/>
            </a:xfrm>
          </p:grpSpPr>
          <p:grpSp>
            <p:nvGrpSpPr>
              <p:cNvPr id="80" name="Gráfico 197">
                <a:extLst>
                  <a:ext uri="{FF2B5EF4-FFF2-40B4-BE49-F238E27FC236}">
                    <a16:creationId xmlns:a16="http://schemas.microsoft.com/office/drawing/2014/main" id="{08C4F63D-1339-423F-B3AA-1B7111777CFB}"/>
                  </a:ext>
                </a:extLst>
              </p:cNvPr>
              <p:cNvGrpSpPr/>
              <p:nvPr/>
            </p:nvGrpSpPr>
            <p:grpSpPr>
              <a:xfrm>
                <a:off x="7714698" y="3387386"/>
                <a:ext cx="313809" cy="139288"/>
                <a:chOff x="7714698" y="3387386"/>
                <a:chExt cx="313809" cy="139288"/>
              </a:xfrm>
            </p:grpSpPr>
            <p:sp>
              <p:nvSpPr>
                <p:cNvPr id="81" name="Forma libre: forma 80">
                  <a:extLst>
                    <a:ext uri="{FF2B5EF4-FFF2-40B4-BE49-F238E27FC236}">
                      <a16:creationId xmlns:a16="http://schemas.microsoft.com/office/drawing/2014/main" id="{7841FCA0-F24E-41B9-9034-0DC3C57EAB77}"/>
                    </a:ext>
                  </a:extLst>
                </p:cNvPr>
                <p:cNvSpPr/>
                <p:nvPr/>
              </p:nvSpPr>
              <p:spPr>
                <a:xfrm>
                  <a:off x="7714698" y="3387386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7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2" name="Forma libre: forma 81">
                  <a:extLst>
                    <a:ext uri="{FF2B5EF4-FFF2-40B4-BE49-F238E27FC236}">
                      <a16:creationId xmlns:a16="http://schemas.microsoft.com/office/drawing/2014/main" id="{DB612202-2C35-495F-974A-9BC1AD0BE290}"/>
                    </a:ext>
                  </a:extLst>
                </p:cNvPr>
                <p:cNvSpPr/>
                <p:nvPr/>
              </p:nvSpPr>
              <p:spPr>
                <a:xfrm>
                  <a:off x="7714698" y="3387386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7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83" name="Gráfico 197">
                <a:extLst>
                  <a:ext uri="{FF2B5EF4-FFF2-40B4-BE49-F238E27FC236}">
                    <a16:creationId xmlns:a16="http://schemas.microsoft.com/office/drawing/2014/main" id="{6E2694A9-4A05-4251-BDDF-EF25BD831C9C}"/>
                  </a:ext>
                </a:extLst>
              </p:cNvPr>
              <p:cNvGrpSpPr/>
              <p:nvPr/>
            </p:nvGrpSpPr>
            <p:grpSpPr>
              <a:xfrm>
                <a:off x="7718675" y="3571523"/>
                <a:ext cx="307946" cy="139057"/>
                <a:chOff x="7718675" y="3571523"/>
                <a:chExt cx="307946" cy="139057"/>
              </a:xfrm>
            </p:grpSpPr>
            <p:sp>
              <p:nvSpPr>
                <p:cNvPr id="84" name="Forma libre: forma 83">
                  <a:extLst>
                    <a:ext uri="{FF2B5EF4-FFF2-40B4-BE49-F238E27FC236}">
                      <a16:creationId xmlns:a16="http://schemas.microsoft.com/office/drawing/2014/main" id="{EC3E9EEA-45C8-4491-9C0F-0C19E9BA3C25}"/>
                    </a:ext>
                  </a:extLst>
                </p:cNvPr>
                <p:cNvSpPr/>
                <p:nvPr/>
              </p:nvSpPr>
              <p:spPr>
                <a:xfrm>
                  <a:off x="7718675" y="3571523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5" name="Forma libre: forma 84">
                  <a:extLst>
                    <a:ext uri="{FF2B5EF4-FFF2-40B4-BE49-F238E27FC236}">
                      <a16:creationId xmlns:a16="http://schemas.microsoft.com/office/drawing/2014/main" id="{A1C272A2-22E1-45E1-9D98-7C6DF42A17A0}"/>
                    </a:ext>
                  </a:extLst>
                </p:cNvPr>
                <p:cNvSpPr/>
                <p:nvPr/>
              </p:nvSpPr>
              <p:spPr>
                <a:xfrm>
                  <a:off x="7718675" y="3571523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86" name="Gráfico 197">
                <a:extLst>
                  <a:ext uri="{FF2B5EF4-FFF2-40B4-BE49-F238E27FC236}">
                    <a16:creationId xmlns:a16="http://schemas.microsoft.com/office/drawing/2014/main" id="{F194CBAB-5A25-4F37-BED2-2E829A682D30}"/>
                  </a:ext>
                </a:extLst>
              </p:cNvPr>
              <p:cNvGrpSpPr/>
              <p:nvPr/>
            </p:nvGrpSpPr>
            <p:grpSpPr>
              <a:xfrm>
                <a:off x="7705812" y="3529540"/>
                <a:ext cx="334731" cy="36571"/>
                <a:chOff x="7705812" y="3529540"/>
                <a:chExt cx="334731" cy="36571"/>
              </a:xfrm>
            </p:grpSpPr>
            <p:sp>
              <p:nvSpPr>
                <p:cNvPr id="87" name="Forma libre: forma 86">
                  <a:extLst>
                    <a:ext uri="{FF2B5EF4-FFF2-40B4-BE49-F238E27FC236}">
                      <a16:creationId xmlns:a16="http://schemas.microsoft.com/office/drawing/2014/main" id="{7DED86A2-E2BB-4D31-B3C1-114C9BD1408A}"/>
                    </a:ext>
                  </a:extLst>
                </p:cNvPr>
                <p:cNvSpPr/>
                <p:nvPr/>
              </p:nvSpPr>
              <p:spPr>
                <a:xfrm>
                  <a:off x="7705812" y="3529540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6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4"/>
                        <a:pt x="290870" y="19823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8" name="Forma libre: forma 87">
                  <a:extLst>
                    <a:ext uri="{FF2B5EF4-FFF2-40B4-BE49-F238E27FC236}">
                      <a16:creationId xmlns:a16="http://schemas.microsoft.com/office/drawing/2014/main" id="{D366A93B-05F4-41E2-B2A8-713E0A4D9D05}"/>
                    </a:ext>
                  </a:extLst>
                </p:cNvPr>
                <p:cNvSpPr/>
                <p:nvPr/>
              </p:nvSpPr>
              <p:spPr>
                <a:xfrm>
                  <a:off x="7705812" y="352954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3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90" name="Gráfico 197">
            <a:extLst>
              <a:ext uri="{FF2B5EF4-FFF2-40B4-BE49-F238E27FC236}">
                <a16:creationId xmlns:a16="http://schemas.microsoft.com/office/drawing/2014/main" id="{7BC6C9DD-CD7F-4A2E-A4CB-9A72636F9162}"/>
              </a:ext>
            </a:extLst>
          </p:cNvPr>
          <p:cNvGrpSpPr/>
          <p:nvPr/>
        </p:nvGrpSpPr>
        <p:grpSpPr>
          <a:xfrm>
            <a:off x="10561562" y="2389274"/>
            <a:ext cx="397698" cy="139559"/>
            <a:chOff x="10561562" y="2389274"/>
            <a:chExt cx="397698" cy="139559"/>
          </a:xfrm>
        </p:grpSpPr>
        <p:sp>
          <p:nvSpPr>
            <p:cNvPr id="91" name="Forma libre: forma 90">
              <a:extLst>
                <a:ext uri="{FF2B5EF4-FFF2-40B4-BE49-F238E27FC236}">
                  <a16:creationId xmlns:a16="http://schemas.microsoft.com/office/drawing/2014/main" id="{6E7ED177-93C0-4AB9-9E46-7ADD0F2AB068}"/>
                </a:ext>
              </a:extLst>
            </p:cNvPr>
            <p:cNvSpPr/>
            <p:nvPr/>
          </p:nvSpPr>
          <p:spPr>
            <a:xfrm>
              <a:off x="10616726" y="2389274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5" y="139560"/>
                    <a:pt x="0" y="108206"/>
                    <a:pt x="0" y="69780"/>
                  </a:cubicBezTo>
                  <a:cubicBezTo>
                    <a:pt x="0" y="31354"/>
                    <a:pt x="24045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" name="Forma libre: forma 91">
              <a:extLst>
                <a:ext uri="{FF2B5EF4-FFF2-40B4-BE49-F238E27FC236}">
                  <a16:creationId xmlns:a16="http://schemas.microsoft.com/office/drawing/2014/main" id="{EC1B9B45-D193-470E-B49B-C2286FD19F01}"/>
                </a:ext>
              </a:extLst>
            </p:cNvPr>
            <p:cNvSpPr/>
            <p:nvPr/>
          </p:nvSpPr>
          <p:spPr>
            <a:xfrm>
              <a:off x="10615547" y="2389274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93" name="Gráfico 197">
              <a:extLst>
                <a:ext uri="{FF2B5EF4-FFF2-40B4-BE49-F238E27FC236}">
                  <a16:creationId xmlns:a16="http://schemas.microsoft.com/office/drawing/2014/main" id="{7A1F208B-1522-4C6E-939B-A90EE6B5A29C}"/>
                </a:ext>
              </a:extLst>
            </p:cNvPr>
            <p:cNvGrpSpPr/>
            <p:nvPr/>
          </p:nvGrpSpPr>
          <p:grpSpPr>
            <a:xfrm>
              <a:off x="10561562" y="2389274"/>
              <a:ext cx="107262" cy="139559"/>
              <a:chOff x="10561562" y="2389274"/>
              <a:chExt cx="107262" cy="139559"/>
            </a:xfrm>
          </p:grpSpPr>
          <p:sp>
            <p:nvSpPr>
              <p:cNvPr id="94" name="Forma libre: forma 93">
                <a:extLst>
                  <a:ext uri="{FF2B5EF4-FFF2-40B4-BE49-F238E27FC236}">
                    <a16:creationId xmlns:a16="http://schemas.microsoft.com/office/drawing/2014/main" id="{D8377982-46A2-47D3-985E-C43D988BE982}"/>
                  </a:ext>
                </a:extLst>
              </p:cNvPr>
              <p:cNvSpPr/>
              <p:nvPr/>
            </p:nvSpPr>
            <p:spPr>
              <a:xfrm>
                <a:off x="10561562" y="238927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5" name="Forma libre: forma 94">
                <a:extLst>
                  <a:ext uri="{FF2B5EF4-FFF2-40B4-BE49-F238E27FC236}">
                    <a16:creationId xmlns:a16="http://schemas.microsoft.com/office/drawing/2014/main" id="{FCD1F9FA-FECA-4689-8035-9B93411613DE}"/>
                  </a:ext>
                </a:extLst>
              </p:cNvPr>
              <p:cNvSpPr/>
              <p:nvPr/>
            </p:nvSpPr>
            <p:spPr>
              <a:xfrm>
                <a:off x="10561562" y="238927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96" name="Gráfico 197">
            <a:extLst>
              <a:ext uri="{FF2B5EF4-FFF2-40B4-BE49-F238E27FC236}">
                <a16:creationId xmlns:a16="http://schemas.microsoft.com/office/drawing/2014/main" id="{7A7C8DD2-BE10-4C8C-93A1-AD7D4E91E8F9}"/>
              </a:ext>
            </a:extLst>
          </p:cNvPr>
          <p:cNvGrpSpPr/>
          <p:nvPr/>
        </p:nvGrpSpPr>
        <p:grpSpPr>
          <a:xfrm>
            <a:off x="10167164" y="2302050"/>
            <a:ext cx="669037" cy="314244"/>
            <a:chOff x="10167164" y="2302050"/>
            <a:chExt cx="669037" cy="314244"/>
          </a:xfrm>
        </p:grpSpPr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48C9DE49-03FF-40DA-B0FD-339045672362}"/>
                </a:ext>
              </a:extLst>
            </p:cNvPr>
            <p:cNvSpPr/>
            <p:nvPr/>
          </p:nvSpPr>
          <p:spPr>
            <a:xfrm>
              <a:off x="10167164" y="230205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14187D14-6941-44ED-88F7-03E6C3EFDD39}"/>
                </a:ext>
              </a:extLst>
            </p:cNvPr>
            <p:cNvSpPr/>
            <p:nvPr/>
          </p:nvSpPr>
          <p:spPr>
            <a:xfrm>
              <a:off x="10167164" y="230205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2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2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9" name="Gráfico 197">
            <a:extLst>
              <a:ext uri="{FF2B5EF4-FFF2-40B4-BE49-F238E27FC236}">
                <a16:creationId xmlns:a16="http://schemas.microsoft.com/office/drawing/2014/main" id="{6B4CFB96-503A-4777-8809-B9DD2AD23E11}"/>
              </a:ext>
            </a:extLst>
          </p:cNvPr>
          <p:cNvGrpSpPr/>
          <p:nvPr/>
        </p:nvGrpSpPr>
        <p:grpSpPr>
          <a:xfrm>
            <a:off x="10046935" y="2301107"/>
            <a:ext cx="240930" cy="314244"/>
            <a:chOff x="10046935" y="2301107"/>
            <a:chExt cx="240930" cy="314244"/>
          </a:xfrm>
        </p:grpSpPr>
        <p:sp>
          <p:nvSpPr>
            <p:cNvPr id="100" name="Forma libre: forma 99">
              <a:extLst>
                <a:ext uri="{FF2B5EF4-FFF2-40B4-BE49-F238E27FC236}">
                  <a16:creationId xmlns:a16="http://schemas.microsoft.com/office/drawing/2014/main" id="{E2703BF3-0DC1-4A5F-B6FB-0C2A1C03EB40}"/>
                </a:ext>
              </a:extLst>
            </p:cNvPr>
            <p:cNvSpPr/>
            <p:nvPr/>
          </p:nvSpPr>
          <p:spPr>
            <a:xfrm>
              <a:off x="10046935" y="230110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id="{8551618F-B889-451C-8D01-5BA9FD1A3DAC}"/>
                </a:ext>
              </a:extLst>
            </p:cNvPr>
            <p:cNvSpPr/>
            <p:nvPr/>
          </p:nvSpPr>
          <p:spPr>
            <a:xfrm>
              <a:off x="10046935" y="230110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1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2" name="Gráfico 197">
            <a:extLst>
              <a:ext uri="{FF2B5EF4-FFF2-40B4-BE49-F238E27FC236}">
                <a16:creationId xmlns:a16="http://schemas.microsoft.com/office/drawing/2014/main" id="{F9C972F7-A7F1-4608-88D6-68EC2F707473}"/>
              </a:ext>
            </a:extLst>
          </p:cNvPr>
          <p:cNvGrpSpPr/>
          <p:nvPr/>
        </p:nvGrpSpPr>
        <p:grpSpPr>
          <a:xfrm>
            <a:off x="9182740" y="2303441"/>
            <a:ext cx="1024265" cy="322959"/>
            <a:chOff x="9182740" y="2303441"/>
            <a:chExt cx="1024265" cy="322959"/>
          </a:xfrm>
        </p:grpSpPr>
        <p:grpSp>
          <p:nvGrpSpPr>
            <p:cNvPr id="103" name="Gráfico 197">
              <a:extLst>
                <a:ext uri="{FF2B5EF4-FFF2-40B4-BE49-F238E27FC236}">
                  <a16:creationId xmlns:a16="http://schemas.microsoft.com/office/drawing/2014/main" id="{6F892BD1-BE98-4727-AEE2-E1FE3C1D6927}"/>
                </a:ext>
              </a:extLst>
            </p:cNvPr>
            <p:cNvGrpSpPr/>
            <p:nvPr/>
          </p:nvGrpSpPr>
          <p:grpSpPr>
            <a:xfrm>
              <a:off x="9267099" y="2389274"/>
              <a:ext cx="939905" cy="139559"/>
              <a:chOff x="9267099" y="2389274"/>
              <a:chExt cx="939905" cy="139559"/>
            </a:xfrm>
          </p:grpSpPr>
          <p:sp>
            <p:nvSpPr>
              <p:cNvPr id="104" name="Forma libre: forma 103">
                <a:extLst>
                  <a:ext uri="{FF2B5EF4-FFF2-40B4-BE49-F238E27FC236}">
                    <a16:creationId xmlns:a16="http://schemas.microsoft.com/office/drawing/2014/main" id="{DDF643DE-8883-4C40-85B9-CD8BFE7AAAD6}"/>
                  </a:ext>
                </a:extLst>
              </p:cNvPr>
              <p:cNvSpPr/>
              <p:nvPr/>
            </p:nvSpPr>
            <p:spPr>
              <a:xfrm>
                <a:off x="9322027" y="238927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5" name="Forma libre: forma 104">
                <a:extLst>
                  <a:ext uri="{FF2B5EF4-FFF2-40B4-BE49-F238E27FC236}">
                    <a16:creationId xmlns:a16="http://schemas.microsoft.com/office/drawing/2014/main" id="{B05226FF-F7DC-42CE-90CA-1EC7F8B64E2B}"/>
                  </a:ext>
                </a:extLst>
              </p:cNvPr>
              <p:cNvSpPr/>
              <p:nvPr/>
            </p:nvSpPr>
            <p:spPr>
              <a:xfrm>
                <a:off x="9320848" y="2389274"/>
                <a:ext cx="886156" cy="139559"/>
              </a:xfrm>
              <a:custGeom>
                <a:avLst/>
                <a:gdLst>
                  <a:gd name="connsiteX0" fmla="*/ 886157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7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7" y="69780"/>
                    </a:moveTo>
                    <a:cubicBezTo>
                      <a:pt x="886157" y="31354"/>
                      <a:pt x="862347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7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106" name="Gráfico 197">
                <a:extLst>
                  <a:ext uri="{FF2B5EF4-FFF2-40B4-BE49-F238E27FC236}">
                    <a16:creationId xmlns:a16="http://schemas.microsoft.com/office/drawing/2014/main" id="{852717D9-6BE6-486F-8EB7-17BF964F3066}"/>
                  </a:ext>
                </a:extLst>
              </p:cNvPr>
              <p:cNvGrpSpPr/>
              <p:nvPr/>
            </p:nvGrpSpPr>
            <p:grpSpPr>
              <a:xfrm>
                <a:off x="9267099" y="2389274"/>
                <a:ext cx="107262" cy="139559"/>
                <a:chOff x="9267099" y="2389274"/>
                <a:chExt cx="107262" cy="139559"/>
              </a:xfrm>
            </p:grpSpPr>
            <p:sp>
              <p:nvSpPr>
                <p:cNvPr id="107" name="Forma libre: forma 106">
                  <a:extLst>
                    <a:ext uri="{FF2B5EF4-FFF2-40B4-BE49-F238E27FC236}">
                      <a16:creationId xmlns:a16="http://schemas.microsoft.com/office/drawing/2014/main" id="{644D51E5-2344-440E-B839-783D4BDD9353}"/>
                    </a:ext>
                  </a:extLst>
                </p:cNvPr>
                <p:cNvSpPr/>
                <p:nvPr/>
              </p:nvSpPr>
              <p:spPr>
                <a:xfrm>
                  <a:off x="9267099" y="238927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8" name="Forma libre: forma 107">
                  <a:extLst>
                    <a:ext uri="{FF2B5EF4-FFF2-40B4-BE49-F238E27FC236}">
                      <a16:creationId xmlns:a16="http://schemas.microsoft.com/office/drawing/2014/main" id="{3597C6DA-795C-409F-9318-BDF620E54C9A}"/>
                    </a:ext>
                  </a:extLst>
                </p:cNvPr>
                <p:cNvSpPr/>
                <p:nvPr/>
              </p:nvSpPr>
              <p:spPr>
                <a:xfrm>
                  <a:off x="9267099" y="238927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109" name="Gráfico 197">
              <a:extLst>
                <a:ext uri="{FF2B5EF4-FFF2-40B4-BE49-F238E27FC236}">
                  <a16:creationId xmlns:a16="http://schemas.microsoft.com/office/drawing/2014/main" id="{C3B3AEE1-D613-441E-8738-EAF746276144}"/>
                </a:ext>
              </a:extLst>
            </p:cNvPr>
            <p:cNvGrpSpPr/>
            <p:nvPr/>
          </p:nvGrpSpPr>
          <p:grpSpPr>
            <a:xfrm>
              <a:off x="9182740" y="2303441"/>
              <a:ext cx="334731" cy="322959"/>
              <a:chOff x="9182740" y="2303441"/>
              <a:chExt cx="334731" cy="322959"/>
            </a:xfrm>
          </p:grpSpPr>
          <p:grpSp>
            <p:nvGrpSpPr>
              <p:cNvPr id="110" name="Gráfico 197">
                <a:extLst>
                  <a:ext uri="{FF2B5EF4-FFF2-40B4-BE49-F238E27FC236}">
                    <a16:creationId xmlns:a16="http://schemas.microsoft.com/office/drawing/2014/main" id="{5EF0F1AE-02BE-4216-84FA-472E01FC4236}"/>
                  </a:ext>
                </a:extLst>
              </p:cNvPr>
              <p:cNvGrpSpPr/>
              <p:nvPr/>
            </p:nvGrpSpPr>
            <p:grpSpPr>
              <a:xfrm>
                <a:off x="9191389" y="2303441"/>
                <a:ext cx="313809" cy="139288"/>
                <a:chOff x="9191389" y="2303441"/>
                <a:chExt cx="313809" cy="139288"/>
              </a:xfrm>
            </p:grpSpPr>
            <p:sp>
              <p:nvSpPr>
                <p:cNvPr id="111" name="Forma libre: forma 110">
                  <a:extLst>
                    <a:ext uri="{FF2B5EF4-FFF2-40B4-BE49-F238E27FC236}">
                      <a16:creationId xmlns:a16="http://schemas.microsoft.com/office/drawing/2014/main" id="{0BBCC5B0-A3C8-4511-9D2F-6E5B277917BA}"/>
                    </a:ext>
                  </a:extLst>
                </p:cNvPr>
                <p:cNvSpPr/>
                <p:nvPr/>
              </p:nvSpPr>
              <p:spPr>
                <a:xfrm>
                  <a:off x="9191389" y="230344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2" name="Forma libre: forma 111">
                  <a:extLst>
                    <a:ext uri="{FF2B5EF4-FFF2-40B4-BE49-F238E27FC236}">
                      <a16:creationId xmlns:a16="http://schemas.microsoft.com/office/drawing/2014/main" id="{F296070C-29C9-4EBA-9966-2AE17F313BDC}"/>
                    </a:ext>
                  </a:extLst>
                </p:cNvPr>
                <p:cNvSpPr/>
                <p:nvPr/>
              </p:nvSpPr>
              <p:spPr>
                <a:xfrm>
                  <a:off x="9191389" y="230344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13" name="Gráfico 197">
                <a:extLst>
                  <a:ext uri="{FF2B5EF4-FFF2-40B4-BE49-F238E27FC236}">
                    <a16:creationId xmlns:a16="http://schemas.microsoft.com/office/drawing/2014/main" id="{982AA9E4-062C-4532-B567-2739B968C279}"/>
                  </a:ext>
                </a:extLst>
              </p:cNvPr>
              <p:cNvGrpSpPr/>
              <p:nvPr/>
            </p:nvGrpSpPr>
            <p:grpSpPr>
              <a:xfrm>
                <a:off x="9195602" y="2487343"/>
                <a:ext cx="307946" cy="139057"/>
                <a:chOff x="9195602" y="2487343"/>
                <a:chExt cx="307946" cy="139057"/>
              </a:xfrm>
            </p:grpSpPr>
            <p:sp>
              <p:nvSpPr>
                <p:cNvPr id="114" name="Forma libre: forma 113">
                  <a:extLst>
                    <a:ext uri="{FF2B5EF4-FFF2-40B4-BE49-F238E27FC236}">
                      <a16:creationId xmlns:a16="http://schemas.microsoft.com/office/drawing/2014/main" id="{3B3D9922-83FB-49BB-8F3F-6CC554192AD5}"/>
                    </a:ext>
                  </a:extLst>
                </p:cNvPr>
                <p:cNvSpPr/>
                <p:nvPr/>
              </p:nvSpPr>
              <p:spPr>
                <a:xfrm>
                  <a:off x="9195602" y="2487343"/>
                  <a:ext cx="307946" cy="139057"/>
                </a:xfrm>
                <a:custGeom>
                  <a:avLst/>
                  <a:gdLst>
                    <a:gd name="connsiteX0" fmla="*/ 98136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1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6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1"/>
                      </a:cubicBezTo>
                      <a:cubicBezTo>
                        <a:pt x="107565" y="146161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5" name="Forma libre: forma 114">
                  <a:extLst>
                    <a:ext uri="{FF2B5EF4-FFF2-40B4-BE49-F238E27FC236}">
                      <a16:creationId xmlns:a16="http://schemas.microsoft.com/office/drawing/2014/main" id="{A0EA1914-82D1-4631-8868-AF3A3F943A47}"/>
                    </a:ext>
                  </a:extLst>
                </p:cNvPr>
                <p:cNvSpPr/>
                <p:nvPr/>
              </p:nvSpPr>
              <p:spPr>
                <a:xfrm>
                  <a:off x="9195602" y="2487343"/>
                  <a:ext cx="307946" cy="139057"/>
                </a:xfrm>
                <a:custGeom>
                  <a:avLst/>
                  <a:gdLst>
                    <a:gd name="connsiteX0" fmla="*/ 98136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1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6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1"/>
                      </a:cubicBezTo>
                      <a:cubicBezTo>
                        <a:pt x="107565" y="146161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116" name="Gráfico 197">
                <a:extLst>
                  <a:ext uri="{FF2B5EF4-FFF2-40B4-BE49-F238E27FC236}">
                    <a16:creationId xmlns:a16="http://schemas.microsoft.com/office/drawing/2014/main" id="{DFF5C005-FA39-4FEF-B814-6C071EA5646E}"/>
                  </a:ext>
                </a:extLst>
              </p:cNvPr>
              <p:cNvGrpSpPr/>
              <p:nvPr/>
            </p:nvGrpSpPr>
            <p:grpSpPr>
              <a:xfrm>
                <a:off x="9182740" y="2445360"/>
                <a:ext cx="334731" cy="36571"/>
                <a:chOff x="9182740" y="2445360"/>
                <a:chExt cx="334731" cy="36571"/>
              </a:xfrm>
            </p:grpSpPr>
            <p:sp>
              <p:nvSpPr>
                <p:cNvPr id="117" name="Forma libre: forma 116">
                  <a:extLst>
                    <a:ext uri="{FF2B5EF4-FFF2-40B4-BE49-F238E27FC236}">
                      <a16:creationId xmlns:a16="http://schemas.microsoft.com/office/drawing/2014/main" id="{57E5C97B-FD75-44D6-9973-A252980D7CF0}"/>
                    </a:ext>
                  </a:extLst>
                </p:cNvPr>
                <p:cNvSpPr/>
                <p:nvPr/>
              </p:nvSpPr>
              <p:spPr>
                <a:xfrm>
                  <a:off x="9182740" y="2445360"/>
                  <a:ext cx="334476" cy="36571"/>
                </a:xfrm>
                <a:custGeom>
                  <a:avLst/>
                  <a:gdLst>
                    <a:gd name="connsiteX0" fmla="*/ 274368 w 334476"/>
                    <a:gd name="connsiteY0" fmla="*/ 22888 h 36571"/>
                    <a:gd name="connsiteX1" fmla="*/ 99683 w 334476"/>
                    <a:gd name="connsiteY1" fmla="*/ 36326 h 36571"/>
                    <a:gd name="connsiteX2" fmla="*/ 38154 w 334476"/>
                    <a:gd name="connsiteY2" fmla="*/ 30668 h 36571"/>
                    <a:gd name="connsiteX3" fmla="*/ 435 w 334476"/>
                    <a:gd name="connsiteY3" fmla="*/ 11337 h 36571"/>
                    <a:gd name="connsiteX4" fmla="*/ 1614 w 334476"/>
                    <a:gd name="connsiteY4" fmla="*/ 5679 h 36571"/>
                    <a:gd name="connsiteX5" fmla="*/ 19530 w 334476"/>
                    <a:gd name="connsiteY5" fmla="*/ 493 h 36571"/>
                    <a:gd name="connsiteX6" fmla="*/ 43105 w 334476"/>
                    <a:gd name="connsiteY6" fmla="*/ 257 h 36571"/>
                    <a:gd name="connsiteX7" fmla="*/ 283326 w 334476"/>
                    <a:gd name="connsiteY7" fmla="*/ 257 h 36571"/>
                    <a:gd name="connsiteX8" fmla="*/ 332596 w 334476"/>
                    <a:gd name="connsiteY8" fmla="*/ 10158 h 36571"/>
                    <a:gd name="connsiteX9" fmla="*/ 274368 w 334476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6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4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6" y="10158"/>
                      </a:cubicBezTo>
                      <a:cubicBezTo>
                        <a:pt x="319395" y="15345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18" name="Forma libre: forma 117">
                  <a:extLst>
                    <a:ext uri="{FF2B5EF4-FFF2-40B4-BE49-F238E27FC236}">
                      <a16:creationId xmlns:a16="http://schemas.microsoft.com/office/drawing/2014/main" id="{0ACA9E8F-BA39-461F-995E-DE3BAF2A6734}"/>
                    </a:ext>
                  </a:extLst>
                </p:cNvPr>
                <p:cNvSpPr/>
                <p:nvPr/>
              </p:nvSpPr>
              <p:spPr>
                <a:xfrm>
                  <a:off x="9182740" y="244536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6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4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6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120" name="Gráfico 197">
            <a:extLst>
              <a:ext uri="{FF2B5EF4-FFF2-40B4-BE49-F238E27FC236}">
                <a16:creationId xmlns:a16="http://schemas.microsoft.com/office/drawing/2014/main" id="{7D51BE30-9EF3-4530-9371-5E06416BE1A6}"/>
              </a:ext>
            </a:extLst>
          </p:cNvPr>
          <p:cNvGrpSpPr/>
          <p:nvPr/>
        </p:nvGrpSpPr>
        <p:grpSpPr>
          <a:xfrm>
            <a:off x="7815917" y="2055742"/>
            <a:ext cx="397462" cy="139559"/>
            <a:chOff x="8600419" y="2152824"/>
            <a:chExt cx="397462" cy="139559"/>
          </a:xfrm>
        </p:grpSpPr>
        <p:sp>
          <p:nvSpPr>
            <p:cNvPr id="121" name="Forma libre: forma 120">
              <a:extLst>
                <a:ext uri="{FF2B5EF4-FFF2-40B4-BE49-F238E27FC236}">
                  <a16:creationId xmlns:a16="http://schemas.microsoft.com/office/drawing/2014/main" id="{7C6304F2-6815-446D-877C-EF3A23FB23AE}"/>
                </a:ext>
              </a:extLst>
            </p:cNvPr>
            <p:cNvSpPr/>
            <p:nvPr/>
          </p:nvSpPr>
          <p:spPr>
            <a:xfrm>
              <a:off x="8655347" y="2152824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2" name="Forma libre: forma 121">
              <a:extLst>
                <a:ext uri="{FF2B5EF4-FFF2-40B4-BE49-F238E27FC236}">
                  <a16:creationId xmlns:a16="http://schemas.microsoft.com/office/drawing/2014/main" id="{7EBF198E-5BD0-47A4-BDB7-D08484280CAA}"/>
                </a:ext>
              </a:extLst>
            </p:cNvPr>
            <p:cNvSpPr/>
            <p:nvPr/>
          </p:nvSpPr>
          <p:spPr>
            <a:xfrm>
              <a:off x="8654168" y="2152824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123" name="Gráfico 197">
              <a:extLst>
                <a:ext uri="{FF2B5EF4-FFF2-40B4-BE49-F238E27FC236}">
                  <a16:creationId xmlns:a16="http://schemas.microsoft.com/office/drawing/2014/main" id="{FA8F1835-6211-46AB-A17F-A2DD647F782B}"/>
                </a:ext>
              </a:extLst>
            </p:cNvPr>
            <p:cNvGrpSpPr/>
            <p:nvPr/>
          </p:nvGrpSpPr>
          <p:grpSpPr>
            <a:xfrm>
              <a:off x="8600419" y="2152824"/>
              <a:ext cx="107262" cy="139559"/>
              <a:chOff x="8600419" y="2152824"/>
              <a:chExt cx="107262" cy="139559"/>
            </a:xfrm>
          </p:grpSpPr>
          <p:sp>
            <p:nvSpPr>
              <p:cNvPr id="124" name="Forma libre: forma 123">
                <a:extLst>
                  <a:ext uri="{FF2B5EF4-FFF2-40B4-BE49-F238E27FC236}">
                    <a16:creationId xmlns:a16="http://schemas.microsoft.com/office/drawing/2014/main" id="{0C923F6B-C837-482F-8124-EAFC42B6B78A}"/>
                  </a:ext>
                </a:extLst>
              </p:cNvPr>
              <p:cNvSpPr/>
              <p:nvPr/>
            </p:nvSpPr>
            <p:spPr>
              <a:xfrm>
                <a:off x="8600419" y="215282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5" name="Forma libre: forma 124">
                <a:extLst>
                  <a:ext uri="{FF2B5EF4-FFF2-40B4-BE49-F238E27FC236}">
                    <a16:creationId xmlns:a16="http://schemas.microsoft.com/office/drawing/2014/main" id="{DBFD56DA-6B21-4067-87FD-FF8EB6C3401E}"/>
                  </a:ext>
                </a:extLst>
              </p:cNvPr>
              <p:cNvSpPr/>
              <p:nvPr/>
            </p:nvSpPr>
            <p:spPr>
              <a:xfrm>
                <a:off x="8600419" y="215282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3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3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126" name="Gráfico 197">
            <a:extLst>
              <a:ext uri="{FF2B5EF4-FFF2-40B4-BE49-F238E27FC236}">
                <a16:creationId xmlns:a16="http://schemas.microsoft.com/office/drawing/2014/main" id="{0AAB6FF6-A029-45B8-A127-B268E8D99876}"/>
              </a:ext>
            </a:extLst>
          </p:cNvPr>
          <p:cNvGrpSpPr/>
          <p:nvPr/>
        </p:nvGrpSpPr>
        <p:grpSpPr>
          <a:xfrm>
            <a:off x="7421520" y="1968518"/>
            <a:ext cx="669037" cy="314244"/>
            <a:chOff x="8206022" y="2065600"/>
            <a:chExt cx="669037" cy="314244"/>
          </a:xfrm>
        </p:grpSpPr>
        <p:sp>
          <p:nvSpPr>
            <p:cNvPr id="127" name="Forma libre: forma 126">
              <a:extLst>
                <a:ext uri="{FF2B5EF4-FFF2-40B4-BE49-F238E27FC236}">
                  <a16:creationId xmlns:a16="http://schemas.microsoft.com/office/drawing/2014/main" id="{33A9D4B4-1314-4E78-8F0A-D5C4CEDE362B}"/>
                </a:ext>
              </a:extLst>
            </p:cNvPr>
            <p:cNvSpPr/>
            <p:nvPr/>
          </p:nvSpPr>
          <p:spPr>
            <a:xfrm>
              <a:off x="8206022" y="206560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2" name="Forma libre: forma 191">
              <a:extLst>
                <a:ext uri="{FF2B5EF4-FFF2-40B4-BE49-F238E27FC236}">
                  <a16:creationId xmlns:a16="http://schemas.microsoft.com/office/drawing/2014/main" id="{95924837-9687-4B1A-ADBF-D24ACF230E9A}"/>
                </a:ext>
              </a:extLst>
            </p:cNvPr>
            <p:cNvSpPr/>
            <p:nvPr/>
          </p:nvSpPr>
          <p:spPr>
            <a:xfrm>
              <a:off x="8206022" y="2065600"/>
              <a:ext cx="669037" cy="314244"/>
            </a:xfrm>
            <a:custGeom>
              <a:avLst/>
              <a:gdLst>
                <a:gd name="connsiteX0" fmla="*/ 669038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8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8" y="157240"/>
                  </a:moveTo>
                  <a:cubicBezTo>
                    <a:pt x="669038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8" y="243758"/>
                    <a:pt x="669038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93" name="Gráfico 197">
            <a:extLst>
              <a:ext uri="{FF2B5EF4-FFF2-40B4-BE49-F238E27FC236}">
                <a16:creationId xmlns:a16="http://schemas.microsoft.com/office/drawing/2014/main" id="{6BE99205-9239-44A6-B15C-11CCF293A87A}"/>
              </a:ext>
            </a:extLst>
          </p:cNvPr>
          <p:cNvGrpSpPr/>
          <p:nvPr/>
        </p:nvGrpSpPr>
        <p:grpSpPr>
          <a:xfrm>
            <a:off x="7301290" y="1967575"/>
            <a:ext cx="240930" cy="314244"/>
            <a:chOff x="8085792" y="2064657"/>
            <a:chExt cx="240930" cy="314244"/>
          </a:xfrm>
        </p:grpSpPr>
        <p:sp>
          <p:nvSpPr>
            <p:cNvPr id="194" name="Forma libre: forma 193">
              <a:extLst>
                <a:ext uri="{FF2B5EF4-FFF2-40B4-BE49-F238E27FC236}">
                  <a16:creationId xmlns:a16="http://schemas.microsoft.com/office/drawing/2014/main" id="{F20A1CAC-5B88-4444-861D-438A5CB71660}"/>
                </a:ext>
              </a:extLst>
            </p:cNvPr>
            <p:cNvSpPr/>
            <p:nvPr/>
          </p:nvSpPr>
          <p:spPr>
            <a:xfrm>
              <a:off x="8085792" y="206465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5" name="Forma libre: forma 194">
              <a:extLst>
                <a:ext uri="{FF2B5EF4-FFF2-40B4-BE49-F238E27FC236}">
                  <a16:creationId xmlns:a16="http://schemas.microsoft.com/office/drawing/2014/main" id="{0A101E28-3358-4B1A-BFF3-EB17606A4448}"/>
                </a:ext>
              </a:extLst>
            </p:cNvPr>
            <p:cNvSpPr/>
            <p:nvPr/>
          </p:nvSpPr>
          <p:spPr>
            <a:xfrm>
              <a:off x="8085792" y="2064657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29 w 240930"/>
                <a:gd name="connsiteY1" fmla="*/ 314245 h 314244"/>
                <a:gd name="connsiteX2" fmla="*/ 1 w 240930"/>
                <a:gd name="connsiteY2" fmla="*/ 157005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4"/>
                    <a:pt x="186709" y="314245"/>
                    <a:pt x="120229" y="314245"/>
                  </a:cubicBezTo>
                  <a:cubicBezTo>
                    <a:pt x="53750" y="314245"/>
                    <a:pt x="-235" y="243758"/>
                    <a:pt x="1" y="157005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5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96" name="Gráfico 197">
            <a:extLst>
              <a:ext uri="{FF2B5EF4-FFF2-40B4-BE49-F238E27FC236}">
                <a16:creationId xmlns:a16="http://schemas.microsoft.com/office/drawing/2014/main" id="{35D4392B-0981-4063-A4C6-ABF2FA590A40}"/>
              </a:ext>
            </a:extLst>
          </p:cNvPr>
          <p:cNvGrpSpPr/>
          <p:nvPr/>
        </p:nvGrpSpPr>
        <p:grpSpPr>
          <a:xfrm>
            <a:off x="6436859" y="1969909"/>
            <a:ext cx="1024500" cy="323195"/>
            <a:chOff x="7221361" y="2066991"/>
            <a:chExt cx="1024500" cy="323195"/>
          </a:xfrm>
        </p:grpSpPr>
        <p:grpSp>
          <p:nvGrpSpPr>
            <p:cNvPr id="197" name="Gráfico 197">
              <a:extLst>
                <a:ext uri="{FF2B5EF4-FFF2-40B4-BE49-F238E27FC236}">
                  <a16:creationId xmlns:a16="http://schemas.microsoft.com/office/drawing/2014/main" id="{7ED04C98-1F46-4228-B7A6-C4C6A1904EB2}"/>
                </a:ext>
              </a:extLst>
            </p:cNvPr>
            <p:cNvGrpSpPr/>
            <p:nvPr/>
          </p:nvGrpSpPr>
          <p:grpSpPr>
            <a:xfrm>
              <a:off x="7305721" y="2152824"/>
              <a:ext cx="940141" cy="139559"/>
              <a:chOff x="7305721" y="2152824"/>
              <a:chExt cx="940141" cy="139559"/>
            </a:xfrm>
          </p:grpSpPr>
          <p:sp>
            <p:nvSpPr>
              <p:cNvPr id="199" name="Forma libre: forma 198">
                <a:extLst>
                  <a:ext uri="{FF2B5EF4-FFF2-40B4-BE49-F238E27FC236}">
                    <a16:creationId xmlns:a16="http://schemas.microsoft.com/office/drawing/2014/main" id="{FF654D7A-BB5F-4841-A6F7-E0944221846E}"/>
                  </a:ext>
                </a:extLst>
              </p:cNvPr>
              <p:cNvSpPr/>
              <p:nvPr/>
            </p:nvSpPr>
            <p:spPr>
              <a:xfrm>
                <a:off x="7360649" y="2152824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0" name="Forma libre: forma 199">
                <a:extLst>
                  <a:ext uri="{FF2B5EF4-FFF2-40B4-BE49-F238E27FC236}">
                    <a16:creationId xmlns:a16="http://schemas.microsoft.com/office/drawing/2014/main" id="{B5233E60-1AC0-48A2-9E44-5457EB1966D8}"/>
                  </a:ext>
                </a:extLst>
              </p:cNvPr>
              <p:cNvSpPr/>
              <p:nvPr/>
            </p:nvSpPr>
            <p:spPr>
              <a:xfrm>
                <a:off x="7359706" y="2152824"/>
                <a:ext cx="886156" cy="139559"/>
              </a:xfrm>
              <a:custGeom>
                <a:avLst/>
                <a:gdLst>
                  <a:gd name="connsiteX0" fmla="*/ 885921 w 886156"/>
                  <a:gd name="connsiteY0" fmla="*/ 69780 h 139559"/>
                  <a:gd name="connsiteX1" fmla="*/ 832407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5921" y="69780"/>
                    </a:moveTo>
                    <a:cubicBezTo>
                      <a:pt x="885921" y="31354"/>
                      <a:pt x="862111" y="0"/>
                      <a:pt x="832407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01" name="Gráfico 197">
                <a:extLst>
                  <a:ext uri="{FF2B5EF4-FFF2-40B4-BE49-F238E27FC236}">
                    <a16:creationId xmlns:a16="http://schemas.microsoft.com/office/drawing/2014/main" id="{DB2CB5D7-631A-4BC2-8B07-6EBA0E0CB651}"/>
                  </a:ext>
                </a:extLst>
              </p:cNvPr>
              <p:cNvGrpSpPr/>
              <p:nvPr/>
            </p:nvGrpSpPr>
            <p:grpSpPr>
              <a:xfrm>
                <a:off x="7305721" y="2152824"/>
                <a:ext cx="107262" cy="139559"/>
                <a:chOff x="7305721" y="2152824"/>
                <a:chExt cx="107262" cy="139559"/>
              </a:xfrm>
            </p:grpSpPr>
            <p:sp>
              <p:nvSpPr>
                <p:cNvPr id="202" name="Forma libre: forma 201">
                  <a:extLst>
                    <a:ext uri="{FF2B5EF4-FFF2-40B4-BE49-F238E27FC236}">
                      <a16:creationId xmlns:a16="http://schemas.microsoft.com/office/drawing/2014/main" id="{0A1DEEF4-C397-4535-AB32-0AA455572B22}"/>
                    </a:ext>
                  </a:extLst>
                </p:cNvPr>
                <p:cNvSpPr/>
                <p:nvPr/>
              </p:nvSpPr>
              <p:spPr>
                <a:xfrm>
                  <a:off x="7305721" y="215282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3" name="Forma libre: forma 202">
                  <a:extLst>
                    <a:ext uri="{FF2B5EF4-FFF2-40B4-BE49-F238E27FC236}">
                      <a16:creationId xmlns:a16="http://schemas.microsoft.com/office/drawing/2014/main" id="{FE693819-4C41-4BCB-97BD-49DA7A230A0A}"/>
                    </a:ext>
                  </a:extLst>
                </p:cNvPr>
                <p:cNvSpPr/>
                <p:nvPr/>
              </p:nvSpPr>
              <p:spPr>
                <a:xfrm>
                  <a:off x="7305721" y="2152824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204" name="Gráfico 197">
              <a:extLst>
                <a:ext uri="{FF2B5EF4-FFF2-40B4-BE49-F238E27FC236}">
                  <a16:creationId xmlns:a16="http://schemas.microsoft.com/office/drawing/2014/main" id="{CB5D711C-CB73-4A8B-AFDE-F69C97A5BC5B}"/>
                </a:ext>
              </a:extLst>
            </p:cNvPr>
            <p:cNvGrpSpPr/>
            <p:nvPr/>
          </p:nvGrpSpPr>
          <p:grpSpPr>
            <a:xfrm>
              <a:off x="7221361" y="2066991"/>
              <a:ext cx="334731" cy="323195"/>
              <a:chOff x="7221361" y="2066991"/>
              <a:chExt cx="334731" cy="323195"/>
            </a:xfrm>
          </p:grpSpPr>
          <p:grpSp>
            <p:nvGrpSpPr>
              <p:cNvPr id="205" name="Gráfico 197">
                <a:extLst>
                  <a:ext uri="{FF2B5EF4-FFF2-40B4-BE49-F238E27FC236}">
                    <a16:creationId xmlns:a16="http://schemas.microsoft.com/office/drawing/2014/main" id="{98B70C4F-C6A0-4458-8CCF-8C6304D3964E}"/>
                  </a:ext>
                </a:extLst>
              </p:cNvPr>
              <p:cNvGrpSpPr/>
              <p:nvPr/>
            </p:nvGrpSpPr>
            <p:grpSpPr>
              <a:xfrm>
                <a:off x="7230247" y="2066991"/>
                <a:ext cx="313809" cy="139288"/>
                <a:chOff x="7230247" y="2066991"/>
                <a:chExt cx="313809" cy="139288"/>
              </a:xfrm>
            </p:grpSpPr>
            <p:sp>
              <p:nvSpPr>
                <p:cNvPr id="206" name="Forma libre: forma 205">
                  <a:extLst>
                    <a:ext uri="{FF2B5EF4-FFF2-40B4-BE49-F238E27FC236}">
                      <a16:creationId xmlns:a16="http://schemas.microsoft.com/office/drawing/2014/main" id="{0EE159BE-673A-4DC5-B5A8-04B32D9EBDEC}"/>
                    </a:ext>
                  </a:extLst>
                </p:cNvPr>
                <p:cNvSpPr/>
                <p:nvPr/>
              </p:nvSpPr>
              <p:spPr>
                <a:xfrm>
                  <a:off x="7230247" y="206699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07" name="Forma libre: forma 206">
                  <a:extLst>
                    <a:ext uri="{FF2B5EF4-FFF2-40B4-BE49-F238E27FC236}">
                      <a16:creationId xmlns:a16="http://schemas.microsoft.com/office/drawing/2014/main" id="{95345896-ABC4-4646-933F-33DDB74A2F6D}"/>
                    </a:ext>
                  </a:extLst>
                </p:cNvPr>
                <p:cNvSpPr/>
                <p:nvPr/>
              </p:nvSpPr>
              <p:spPr>
                <a:xfrm>
                  <a:off x="7230247" y="2066991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5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08" name="Gráfico 197">
                <a:extLst>
                  <a:ext uri="{FF2B5EF4-FFF2-40B4-BE49-F238E27FC236}">
                    <a16:creationId xmlns:a16="http://schemas.microsoft.com/office/drawing/2014/main" id="{F67AC301-D284-4FD2-BE96-55D28654B149}"/>
                  </a:ext>
                </a:extLst>
              </p:cNvPr>
              <p:cNvGrpSpPr/>
              <p:nvPr/>
            </p:nvGrpSpPr>
            <p:grpSpPr>
              <a:xfrm>
                <a:off x="7234224" y="2251129"/>
                <a:ext cx="307946" cy="139057"/>
                <a:chOff x="7234224" y="2251129"/>
                <a:chExt cx="307946" cy="139057"/>
              </a:xfrm>
            </p:grpSpPr>
            <p:sp>
              <p:nvSpPr>
                <p:cNvPr id="209" name="Forma libre: forma 208">
                  <a:extLst>
                    <a:ext uri="{FF2B5EF4-FFF2-40B4-BE49-F238E27FC236}">
                      <a16:creationId xmlns:a16="http://schemas.microsoft.com/office/drawing/2014/main" id="{8C773DA8-F3A9-4C72-B7D0-CC1268AFAD78}"/>
                    </a:ext>
                  </a:extLst>
                </p:cNvPr>
                <p:cNvSpPr/>
                <p:nvPr/>
              </p:nvSpPr>
              <p:spPr>
                <a:xfrm>
                  <a:off x="7234224" y="2251129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4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0" name="Forma libre: forma 209">
                  <a:extLst>
                    <a:ext uri="{FF2B5EF4-FFF2-40B4-BE49-F238E27FC236}">
                      <a16:creationId xmlns:a16="http://schemas.microsoft.com/office/drawing/2014/main" id="{7C3EA83A-877A-48C4-83E5-CA6BA7FD5552}"/>
                    </a:ext>
                  </a:extLst>
                </p:cNvPr>
                <p:cNvSpPr/>
                <p:nvPr/>
              </p:nvSpPr>
              <p:spPr>
                <a:xfrm>
                  <a:off x="7234224" y="2251129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4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11" name="Gráfico 197">
                <a:extLst>
                  <a:ext uri="{FF2B5EF4-FFF2-40B4-BE49-F238E27FC236}">
                    <a16:creationId xmlns:a16="http://schemas.microsoft.com/office/drawing/2014/main" id="{4DE24EE2-C520-41CB-A103-5AE664A90E56}"/>
                  </a:ext>
                </a:extLst>
              </p:cNvPr>
              <p:cNvGrpSpPr/>
              <p:nvPr/>
            </p:nvGrpSpPr>
            <p:grpSpPr>
              <a:xfrm>
                <a:off x="7221361" y="2208910"/>
                <a:ext cx="334731" cy="36571"/>
                <a:chOff x="7221361" y="2208910"/>
                <a:chExt cx="334731" cy="36571"/>
              </a:xfrm>
            </p:grpSpPr>
            <p:sp>
              <p:nvSpPr>
                <p:cNvPr id="212" name="Forma libre: forma 211">
                  <a:extLst>
                    <a:ext uri="{FF2B5EF4-FFF2-40B4-BE49-F238E27FC236}">
                      <a16:creationId xmlns:a16="http://schemas.microsoft.com/office/drawing/2014/main" id="{99C4420E-3346-4F39-B61E-BF6EA13C58C1}"/>
                    </a:ext>
                  </a:extLst>
                </p:cNvPr>
                <p:cNvSpPr/>
                <p:nvPr/>
              </p:nvSpPr>
              <p:spPr>
                <a:xfrm>
                  <a:off x="7221361" y="2208910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6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5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13" name="Forma libre: forma 212">
                  <a:extLst>
                    <a:ext uri="{FF2B5EF4-FFF2-40B4-BE49-F238E27FC236}">
                      <a16:creationId xmlns:a16="http://schemas.microsoft.com/office/drawing/2014/main" id="{732B58B3-CA82-4C7E-ACA3-9C3DD09EB996}"/>
                    </a:ext>
                  </a:extLst>
                </p:cNvPr>
                <p:cNvSpPr/>
                <p:nvPr/>
              </p:nvSpPr>
              <p:spPr>
                <a:xfrm>
                  <a:off x="7221361" y="2208910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6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6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5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  <p:grpSp>
        <p:nvGrpSpPr>
          <p:cNvPr id="215" name="Gráfico 197">
            <a:extLst>
              <a:ext uri="{FF2B5EF4-FFF2-40B4-BE49-F238E27FC236}">
                <a16:creationId xmlns:a16="http://schemas.microsoft.com/office/drawing/2014/main" id="{247683CA-31DF-4B69-9FFF-580653B45D9C}"/>
              </a:ext>
            </a:extLst>
          </p:cNvPr>
          <p:cNvGrpSpPr/>
          <p:nvPr/>
        </p:nvGrpSpPr>
        <p:grpSpPr>
          <a:xfrm>
            <a:off x="9868293" y="4578842"/>
            <a:ext cx="397462" cy="139559"/>
            <a:chOff x="9203213" y="4999181"/>
            <a:chExt cx="397462" cy="139559"/>
          </a:xfrm>
        </p:grpSpPr>
        <p:sp>
          <p:nvSpPr>
            <p:cNvPr id="216" name="Forma libre: forma 215">
              <a:extLst>
                <a:ext uri="{FF2B5EF4-FFF2-40B4-BE49-F238E27FC236}">
                  <a16:creationId xmlns:a16="http://schemas.microsoft.com/office/drawing/2014/main" id="{1EE82011-3F58-4FB7-9847-C699DD4C48E3}"/>
                </a:ext>
              </a:extLst>
            </p:cNvPr>
            <p:cNvSpPr/>
            <p:nvPr/>
          </p:nvSpPr>
          <p:spPr>
            <a:xfrm>
              <a:off x="9258141" y="4999181"/>
              <a:ext cx="107262" cy="139559"/>
            </a:xfrm>
            <a:custGeom>
              <a:avLst/>
              <a:gdLst>
                <a:gd name="connsiteX0" fmla="*/ 107263 w 107262"/>
                <a:gd name="connsiteY0" fmla="*/ 69780 h 139559"/>
                <a:gd name="connsiteX1" fmla="*/ 53513 w 107262"/>
                <a:gd name="connsiteY1" fmla="*/ 139560 h 139559"/>
                <a:gd name="connsiteX2" fmla="*/ 0 w 107262"/>
                <a:gd name="connsiteY2" fmla="*/ 69780 h 139559"/>
                <a:gd name="connsiteX3" fmla="*/ 53749 w 107262"/>
                <a:gd name="connsiteY3" fmla="*/ 0 h 139559"/>
                <a:gd name="connsiteX4" fmla="*/ 107263 w 107262"/>
                <a:gd name="connsiteY4" fmla="*/ 69780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62" h="139559">
                  <a:moveTo>
                    <a:pt x="107263" y="69780"/>
                  </a:moveTo>
                  <a:cubicBezTo>
                    <a:pt x="107263" y="108206"/>
                    <a:pt x="83217" y="139560"/>
                    <a:pt x="53513" y="139560"/>
                  </a:cubicBezTo>
                  <a:cubicBezTo>
                    <a:pt x="24046" y="139560"/>
                    <a:pt x="0" y="108206"/>
                    <a:pt x="0" y="69780"/>
                  </a:cubicBezTo>
                  <a:cubicBezTo>
                    <a:pt x="0" y="31354"/>
                    <a:pt x="24046" y="0"/>
                    <a:pt x="53749" y="0"/>
                  </a:cubicBezTo>
                  <a:cubicBezTo>
                    <a:pt x="83217" y="0"/>
                    <a:pt x="107263" y="31354"/>
                    <a:pt x="107263" y="6978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7" name="Forma libre: forma 216">
              <a:extLst>
                <a:ext uri="{FF2B5EF4-FFF2-40B4-BE49-F238E27FC236}">
                  <a16:creationId xmlns:a16="http://schemas.microsoft.com/office/drawing/2014/main" id="{60D12DDD-1A8E-4980-9F08-520C47BC9006}"/>
                </a:ext>
              </a:extLst>
            </p:cNvPr>
            <p:cNvSpPr/>
            <p:nvPr/>
          </p:nvSpPr>
          <p:spPr>
            <a:xfrm>
              <a:off x="9256962" y="4999181"/>
              <a:ext cx="343712" cy="139559"/>
            </a:xfrm>
            <a:custGeom>
              <a:avLst/>
              <a:gdLst>
                <a:gd name="connsiteX0" fmla="*/ 343713 w 343712"/>
                <a:gd name="connsiteY0" fmla="*/ 68601 h 139559"/>
                <a:gd name="connsiteX1" fmla="*/ 290199 w 343712"/>
                <a:gd name="connsiteY1" fmla="*/ 41255 h 139559"/>
                <a:gd name="connsiteX2" fmla="*/ 0 w 343712"/>
                <a:gd name="connsiteY2" fmla="*/ 0 h 139559"/>
                <a:gd name="connsiteX3" fmla="*/ 0 w 343712"/>
                <a:gd name="connsiteY3" fmla="*/ 139560 h 139559"/>
                <a:gd name="connsiteX4" fmla="*/ 290199 w 343712"/>
                <a:gd name="connsiteY4" fmla="*/ 95947 h 139559"/>
                <a:gd name="connsiteX5" fmla="*/ 290199 w 343712"/>
                <a:gd name="connsiteY5" fmla="*/ 95947 h 139559"/>
                <a:gd name="connsiteX6" fmla="*/ 343713 w 343712"/>
                <a:gd name="connsiteY6" fmla="*/ 68601 h 1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3712" h="139559">
                  <a:moveTo>
                    <a:pt x="343713" y="68601"/>
                  </a:moveTo>
                  <a:cubicBezTo>
                    <a:pt x="343713" y="59643"/>
                    <a:pt x="319903" y="41255"/>
                    <a:pt x="290199" y="41255"/>
                  </a:cubicBezTo>
                  <a:lnTo>
                    <a:pt x="0" y="0"/>
                  </a:lnTo>
                  <a:lnTo>
                    <a:pt x="0" y="139560"/>
                  </a:lnTo>
                  <a:cubicBezTo>
                    <a:pt x="0" y="139560"/>
                    <a:pt x="290199" y="95947"/>
                    <a:pt x="290199" y="95947"/>
                  </a:cubicBezTo>
                  <a:lnTo>
                    <a:pt x="290199" y="95947"/>
                  </a:lnTo>
                  <a:cubicBezTo>
                    <a:pt x="319667" y="95947"/>
                    <a:pt x="343713" y="74495"/>
                    <a:pt x="343713" y="68601"/>
                  </a:cubicBezTo>
                  <a:close/>
                </a:path>
              </a:pathLst>
            </a:custGeom>
            <a:solidFill>
              <a:srgbClr val="1A2E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218" name="Gráfico 197">
              <a:extLst>
                <a:ext uri="{FF2B5EF4-FFF2-40B4-BE49-F238E27FC236}">
                  <a16:creationId xmlns:a16="http://schemas.microsoft.com/office/drawing/2014/main" id="{A1F04143-5408-4BB2-BB62-B5C6ED692F51}"/>
                </a:ext>
              </a:extLst>
            </p:cNvPr>
            <p:cNvGrpSpPr/>
            <p:nvPr/>
          </p:nvGrpSpPr>
          <p:grpSpPr>
            <a:xfrm>
              <a:off x="9203213" y="4999181"/>
              <a:ext cx="107262" cy="139559"/>
              <a:chOff x="9203213" y="4999181"/>
              <a:chExt cx="107262" cy="139559"/>
            </a:xfrm>
          </p:grpSpPr>
          <p:sp>
            <p:nvSpPr>
              <p:cNvPr id="219" name="Forma libre: forma 218">
                <a:extLst>
                  <a:ext uri="{FF2B5EF4-FFF2-40B4-BE49-F238E27FC236}">
                    <a16:creationId xmlns:a16="http://schemas.microsoft.com/office/drawing/2014/main" id="{29AB5E94-F404-4CE1-BBFB-0BBE398CB84C}"/>
                  </a:ext>
                </a:extLst>
              </p:cNvPr>
              <p:cNvSpPr/>
              <p:nvPr/>
            </p:nvSpPr>
            <p:spPr>
              <a:xfrm>
                <a:off x="9203213" y="499918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0" name="Forma libre: forma 219">
                <a:extLst>
                  <a:ext uri="{FF2B5EF4-FFF2-40B4-BE49-F238E27FC236}">
                    <a16:creationId xmlns:a16="http://schemas.microsoft.com/office/drawing/2014/main" id="{D242DE0F-51E0-4C59-B4F1-E459C2151C9F}"/>
                  </a:ext>
                </a:extLst>
              </p:cNvPr>
              <p:cNvSpPr/>
              <p:nvPr/>
            </p:nvSpPr>
            <p:spPr>
              <a:xfrm>
                <a:off x="9203213" y="499918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noFill/>
              <a:ln w="15538" cap="flat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221" name="Gráfico 197">
            <a:extLst>
              <a:ext uri="{FF2B5EF4-FFF2-40B4-BE49-F238E27FC236}">
                <a16:creationId xmlns:a16="http://schemas.microsoft.com/office/drawing/2014/main" id="{7F0F1C25-07D8-4C35-A5C2-C6B76FB23904}"/>
              </a:ext>
            </a:extLst>
          </p:cNvPr>
          <p:cNvGrpSpPr/>
          <p:nvPr/>
        </p:nvGrpSpPr>
        <p:grpSpPr>
          <a:xfrm>
            <a:off x="9473896" y="4491617"/>
            <a:ext cx="669037" cy="314244"/>
            <a:chOff x="8808816" y="4911956"/>
            <a:chExt cx="669037" cy="314244"/>
          </a:xfrm>
        </p:grpSpPr>
        <p:sp>
          <p:nvSpPr>
            <p:cNvPr id="222" name="Forma libre: forma 221">
              <a:extLst>
                <a:ext uri="{FF2B5EF4-FFF2-40B4-BE49-F238E27FC236}">
                  <a16:creationId xmlns:a16="http://schemas.microsoft.com/office/drawing/2014/main" id="{6B9A00FD-93B7-4B25-8D57-AB29A3C32A95}"/>
                </a:ext>
              </a:extLst>
            </p:cNvPr>
            <p:cNvSpPr/>
            <p:nvPr/>
          </p:nvSpPr>
          <p:spPr>
            <a:xfrm>
              <a:off x="8808816" y="4911956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7" y="243758"/>
                    <a:pt x="669037" y="15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3" name="Forma libre: forma 222">
              <a:extLst>
                <a:ext uri="{FF2B5EF4-FFF2-40B4-BE49-F238E27FC236}">
                  <a16:creationId xmlns:a16="http://schemas.microsoft.com/office/drawing/2014/main" id="{F6131C25-FA70-44EC-9B00-B41A84C7C03A}"/>
                </a:ext>
              </a:extLst>
            </p:cNvPr>
            <p:cNvSpPr/>
            <p:nvPr/>
          </p:nvSpPr>
          <p:spPr>
            <a:xfrm>
              <a:off x="8808816" y="4911956"/>
              <a:ext cx="669037" cy="314244"/>
            </a:xfrm>
            <a:custGeom>
              <a:avLst/>
              <a:gdLst>
                <a:gd name="connsiteX0" fmla="*/ 669037 w 669037"/>
                <a:gd name="connsiteY0" fmla="*/ 157240 h 314244"/>
                <a:gd name="connsiteX1" fmla="*/ 548809 w 669037"/>
                <a:gd name="connsiteY1" fmla="*/ 0 h 314244"/>
                <a:gd name="connsiteX2" fmla="*/ 471 w 669037"/>
                <a:gd name="connsiteY2" fmla="*/ 0 h 314244"/>
                <a:gd name="connsiteX3" fmla="*/ 0 w 669037"/>
                <a:gd name="connsiteY3" fmla="*/ 314245 h 314244"/>
                <a:gd name="connsiteX4" fmla="*/ 548809 w 669037"/>
                <a:gd name="connsiteY4" fmla="*/ 314245 h 314244"/>
                <a:gd name="connsiteX5" fmla="*/ 669037 w 669037"/>
                <a:gd name="connsiteY5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37" h="314244">
                  <a:moveTo>
                    <a:pt x="669037" y="157240"/>
                  </a:moveTo>
                  <a:cubicBezTo>
                    <a:pt x="669037" y="70487"/>
                    <a:pt x="615288" y="0"/>
                    <a:pt x="548809" y="0"/>
                  </a:cubicBezTo>
                  <a:lnTo>
                    <a:pt x="471" y="0"/>
                  </a:lnTo>
                  <a:lnTo>
                    <a:pt x="0" y="314245"/>
                  </a:lnTo>
                  <a:lnTo>
                    <a:pt x="548809" y="314245"/>
                  </a:lnTo>
                  <a:cubicBezTo>
                    <a:pt x="615052" y="314009"/>
                    <a:pt x="669037" y="243758"/>
                    <a:pt x="669037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24" name="Gráfico 197">
            <a:extLst>
              <a:ext uri="{FF2B5EF4-FFF2-40B4-BE49-F238E27FC236}">
                <a16:creationId xmlns:a16="http://schemas.microsoft.com/office/drawing/2014/main" id="{40F8B3B9-A5A2-4E8C-9197-DF13B475C47D}"/>
              </a:ext>
            </a:extLst>
          </p:cNvPr>
          <p:cNvGrpSpPr/>
          <p:nvPr/>
        </p:nvGrpSpPr>
        <p:grpSpPr>
          <a:xfrm>
            <a:off x="9353666" y="4490674"/>
            <a:ext cx="240930" cy="314244"/>
            <a:chOff x="8688586" y="4911013"/>
            <a:chExt cx="240930" cy="314244"/>
          </a:xfrm>
        </p:grpSpPr>
        <p:sp>
          <p:nvSpPr>
            <p:cNvPr id="225" name="Forma libre: forma 224">
              <a:extLst>
                <a:ext uri="{FF2B5EF4-FFF2-40B4-BE49-F238E27FC236}">
                  <a16:creationId xmlns:a16="http://schemas.microsoft.com/office/drawing/2014/main" id="{AAA2F765-DE58-4DFA-A091-7D9EB246B7B8}"/>
                </a:ext>
              </a:extLst>
            </p:cNvPr>
            <p:cNvSpPr/>
            <p:nvPr/>
          </p:nvSpPr>
          <p:spPr>
            <a:xfrm>
              <a:off x="8688586" y="4911013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30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3"/>
                    <a:pt x="186709" y="314245"/>
                    <a:pt x="120230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solidFill>
              <a:srgbClr val="FF485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6" name="Forma libre: forma 225">
              <a:extLst>
                <a:ext uri="{FF2B5EF4-FFF2-40B4-BE49-F238E27FC236}">
                  <a16:creationId xmlns:a16="http://schemas.microsoft.com/office/drawing/2014/main" id="{136FAA75-B29F-47D7-BF60-15AC4766C434}"/>
                </a:ext>
              </a:extLst>
            </p:cNvPr>
            <p:cNvSpPr/>
            <p:nvPr/>
          </p:nvSpPr>
          <p:spPr>
            <a:xfrm>
              <a:off x="8688586" y="4911013"/>
              <a:ext cx="240930" cy="314244"/>
            </a:xfrm>
            <a:custGeom>
              <a:avLst/>
              <a:gdLst>
                <a:gd name="connsiteX0" fmla="*/ 240930 w 240930"/>
                <a:gd name="connsiteY0" fmla="*/ 157240 h 314244"/>
                <a:gd name="connsiteX1" fmla="*/ 120230 w 240930"/>
                <a:gd name="connsiteY1" fmla="*/ 314245 h 314244"/>
                <a:gd name="connsiteX2" fmla="*/ 1 w 240930"/>
                <a:gd name="connsiteY2" fmla="*/ 157004 h 314244"/>
                <a:gd name="connsiteX3" fmla="*/ 120701 w 240930"/>
                <a:gd name="connsiteY3" fmla="*/ 0 h 314244"/>
                <a:gd name="connsiteX4" fmla="*/ 240930 w 240930"/>
                <a:gd name="connsiteY4" fmla="*/ 157240 h 31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0" h="314244">
                  <a:moveTo>
                    <a:pt x="240930" y="157240"/>
                  </a:moveTo>
                  <a:cubicBezTo>
                    <a:pt x="240930" y="243993"/>
                    <a:pt x="186709" y="314245"/>
                    <a:pt x="120230" y="314245"/>
                  </a:cubicBezTo>
                  <a:cubicBezTo>
                    <a:pt x="53750" y="314245"/>
                    <a:pt x="-235" y="243758"/>
                    <a:pt x="1" y="157004"/>
                  </a:cubicBezTo>
                  <a:cubicBezTo>
                    <a:pt x="1" y="70251"/>
                    <a:pt x="54222" y="0"/>
                    <a:pt x="120701" y="0"/>
                  </a:cubicBezTo>
                  <a:cubicBezTo>
                    <a:pt x="187180" y="0"/>
                    <a:pt x="241166" y="70487"/>
                    <a:pt x="240930" y="157240"/>
                  </a:cubicBezTo>
                  <a:close/>
                </a:path>
              </a:pathLst>
            </a:custGeom>
            <a:noFill/>
            <a:ln w="15538" cap="flat">
              <a:solidFill>
                <a:srgbClr val="1A2E3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27" name="Gráfico 197">
            <a:extLst>
              <a:ext uri="{FF2B5EF4-FFF2-40B4-BE49-F238E27FC236}">
                <a16:creationId xmlns:a16="http://schemas.microsoft.com/office/drawing/2014/main" id="{744FCB21-1BD6-4737-8A73-CC9738B0E7E7}"/>
              </a:ext>
            </a:extLst>
          </p:cNvPr>
          <p:cNvGrpSpPr/>
          <p:nvPr/>
        </p:nvGrpSpPr>
        <p:grpSpPr>
          <a:xfrm>
            <a:off x="8489235" y="4493009"/>
            <a:ext cx="1024265" cy="322959"/>
            <a:chOff x="7824155" y="4913348"/>
            <a:chExt cx="1024265" cy="322959"/>
          </a:xfrm>
        </p:grpSpPr>
        <p:grpSp>
          <p:nvGrpSpPr>
            <p:cNvPr id="228" name="Gráfico 197">
              <a:extLst>
                <a:ext uri="{FF2B5EF4-FFF2-40B4-BE49-F238E27FC236}">
                  <a16:creationId xmlns:a16="http://schemas.microsoft.com/office/drawing/2014/main" id="{E0C07300-AD9B-44C1-9099-6F82525EFC39}"/>
                </a:ext>
              </a:extLst>
            </p:cNvPr>
            <p:cNvGrpSpPr/>
            <p:nvPr/>
          </p:nvGrpSpPr>
          <p:grpSpPr>
            <a:xfrm>
              <a:off x="7908515" y="4999181"/>
              <a:ext cx="939905" cy="139559"/>
              <a:chOff x="7908515" y="4999181"/>
              <a:chExt cx="939905" cy="139559"/>
            </a:xfrm>
          </p:grpSpPr>
          <p:sp>
            <p:nvSpPr>
              <p:cNvPr id="229" name="Forma libre: forma 228">
                <a:extLst>
                  <a:ext uri="{FF2B5EF4-FFF2-40B4-BE49-F238E27FC236}">
                    <a16:creationId xmlns:a16="http://schemas.microsoft.com/office/drawing/2014/main" id="{8034BA14-27E2-4256-940F-9027496D3235}"/>
                  </a:ext>
                </a:extLst>
              </p:cNvPr>
              <p:cNvSpPr/>
              <p:nvPr/>
            </p:nvSpPr>
            <p:spPr>
              <a:xfrm>
                <a:off x="7963442" y="4999181"/>
                <a:ext cx="107262" cy="139559"/>
              </a:xfrm>
              <a:custGeom>
                <a:avLst/>
                <a:gdLst>
                  <a:gd name="connsiteX0" fmla="*/ 107263 w 107262"/>
                  <a:gd name="connsiteY0" fmla="*/ 69780 h 139559"/>
                  <a:gd name="connsiteX1" fmla="*/ 53514 w 107262"/>
                  <a:gd name="connsiteY1" fmla="*/ 139560 h 139559"/>
                  <a:gd name="connsiteX2" fmla="*/ 0 w 107262"/>
                  <a:gd name="connsiteY2" fmla="*/ 69780 h 139559"/>
                  <a:gd name="connsiteX3" fmla="*/ 53749 w 107262"/>
                  <a:gd name="connsiteY3" fmla="*/ 0 h 139559"/>
                  <a:gd name="connsiteX4" fmla="*/ 107263 w 107262"/>
                  <a:gd name="connsiteY4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262" h="139559">
                    <a:moveTo>
                      <a:pt x="107263" y="69780"/>
                    </a:moveTo>
                    <a:cubicBezTo>
                      <a:pt x="107263" y="108206"/>
                      <a:pt x="83217" y="139560"/>
                      <a:pt x="53514" y="139560"/>
                    </a:cubicBezTo>
                    <a:cubicBezTo>
                      <a:pt x="24046" y="139560"/>
                      <a:pt x="0" y="108206"/>
                      <a:pt x="0" y="69780"/>
                    </a:cubicBezTo>
                    <a:cubicBezTo>
                      <a:pt x="0" y="31354"/>
                      <a:pt x="24046" y="0"/>
                      <a:pt x="53749" y="0"/>
                    </a:cubicBezTo>
                    <a:cubicBezTo>
                      <a:pt x="83217" y="0"/>
                      <a:pt x="107263" y="31354"/>
                      <a:pt x="107263" y="69780"/>
                    </a:cubicBezTo>
                    <a:close/>
                  </a:path>
                </a:pathLst>
              </a:custGeom>
              <a:solidFill>
                <a:srgbClr val="FF485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30" name="Forma libre: forma 229">
                <a:extLst>
                  <a:ext uri="{FF2B5EF4-FFF2-40B4-BE49-F238E27FC236}">
                    <a16:creationId xmlns:a16="http://schemas.microsoft.com/office/drawing/2014/main" id="{86C1A156-E3F7-4F39-AEAC-50AB9AA66C7D}"/>
                  </a:ext>
                </a:extLst>
              </p:cNvPr>
              <p:cNvSpPr/>
              <p:nvPr/>
            </p:nvSpPr>
            <p:spPr>
              <a:xfrm>
                <a:off x="7962264" y="4999181"/>
                <a:ext cx="886156" cy="139559"/>
              </a:xfrm>
              <a:custGeom>
                <a:avLst/>
                <a:gdLst>
                  <a:gd name="connsiteX0" fmla="*/ 886156 w 886156"/>
                  <a:gd name="connsiteY0" fmla="*/ 69780 h 139559"/>
                  <a:gd name="connsiteX1" fmla="*/ 832643 w 886156"/>
                  <a:gd name="connsiteY1" fmla="*/ 0 h 139559"/>
                  <a:gd name="connsiteX2" fmla="*/ 0 w 886156"/>
                  <a:gd name="connsiteY2" fmla="*/ 0 h 139559"/>
                  <a:gd name="connsiteX3" fmla="*/ 0 w 886156"/>
                  <a:gd name="connsiteY3" fmla="*/ 139560 h 139559"/>
                  <a:gd name="connsiteX4" fmla="*/ 832643 w 886156"/>
                  <a:gd name="connsiteY4" fmla="*/ 139560 h 139559"/>
                  <a:gd name="connsiteX5" fmla="*/ 832643 w 886156"/>
                  <a:gd name="connsiteY5" fmla="*/ 139560 h 139559"/>
                  <a:gd name="connsiteX6" fmla="*/ 886156 w 886156"/>
                  <a:gd name="connsiteY6" fmla="*/ 69780 h 13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156" h="139559">
                    <a:moveTo>
                      <a:pt x="886156" y="69780"/>
                    </a:moveTo>
                    <a:cubicBezTo>
                      <a:pt x="886156" y="31354"/>
                      <a:pt x="862346" y="0"/>
                      <a:pt x="832643" y="0"/>
                    </a:cubicBezTo>
                    <a:lnTo>
                      <a:pt x="0" y="0"/>
                    </a:lnTo>
                    <a:lnTo>
                      <a:pt x="0" y="139560"/>
                    </a:lnTo>
                    <a:cubicBezTo>
                      <a:pt x="0" y="139560"/>
                      <a:pt x="832643" y="139560"/>
                      <a:pt x="832643" y="139560"/>
                    </a:cubicBezTo>
                    <a:lnTo>
                      <a:pt x="832643" y="139560"/>
                    </a:lnTo>
                    <a:cubicBezTo>
                      <a:pt x="862111" y="139560"/>
                      <a:pt x="885921" y="108206"/>
                      <a:pt x="886156" y="69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38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31" name="Gráfico 197">
                <a:extLst>
                  <a:ext uri="{FF2B5EF4-FFF2-40B4-BE49-F238E27FC236}">
                    <a16:creationId xmlns:a16="http://schemas.microsoft.com/office/drawing/2014/main" id="{1C78FA4B-B01E-49CE-B1B9-CB9A7CBDC80B}"/>
                  </a:ext>
                </a:extLst>
              </p:cNvPr>
              <p:cNvGrpSpPr/>
              <p:nvPr/>
            </p:nvGrpSpPr>
            <p:grpSpPr>
              <a:xfrm>
                <a:off x="7908515" y="4999181"/>
                <a:ext cx="107262" cy="139559"/>
                <a:chOff x="7908515" y="4999181"/>
                <a:chExt cx="107262" cy="139559"/>
              </a:xfrm>
            </p:grpSpPr>
            <p:sp>
              <p:nvSpPr>
                <p:cNvPr id="232" name="Forma libre: forma 231">
                  <a:extLst>
                    <a:ext uri="{FF2B5EF4-FFF2-40B4-BE49-F238E27FC236}">
                      <a16:creationId xmlns:a16="http://schemas.microsoft.com/office/drawing/2014/main" id="{A11FBAED-F426-4292-BCF2-504A28976F90}"/>
                    </a:ext>
                  </a:extLst>
                </p:cNvPr>
                <p:cNvSpPr/>
                <p:nvPr/>
              </p:nvSpPr>
              <p:spPr>
                <a:xfrm>
                  <a:off x="7908515" y="4999181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33" name="Forma libre: forma 232">
                  <a:extLst>
                    <a:ext uri="{FF2B5EF4-FFF2-40B4-BE49-F238E27FC236}">
                      <a16:creationId xmlns:a16="http://schemas.microsoft.com/office/drawing/2014/main" id="{0A2BF4F8-85C1-434D-9EDE-1DA82110E8A2}"/>
                    </a:ext>
                  </a:extLst>
                </p:cNvPr>
                <p:cNvSpPr/>
                <p:nvPr/>
              </p:nvSpPr>
              <p:spPr>
                <a:xfrm>
                  <a:off x="7908515" y="4999181"/>
                  <a:ext cx="107262" cy="139559"/>
                </a:xfrm>
                <a:custGeom>
                  <a:avLst/>
                  <a:gdLst>
                    <a:gd name="connsiteX0" fmla="*/ 107263 w 107262"/>
                    <a:gd name="connsiteY0" fmla="*/ 69780 h 139559"/>
                    <a:gd name="connsiteX1" fmla="*/ 53514 w 107262"/>
                    <a:gd name="connsiteY1" fmla="*/ 139560 h 139559"/>
                    <a:gd name="connsiteX2" fmla="*/ 0 w 107262"/>
                    <a:gd name="connsiteY2" fmla="*/ 69780 h 139559"/>
                    <a:gd name="connsiteX3" fmla="*/ 53749 w 107262"/>
                    <a:gd name="connsiteY3" fmla="*/ 0 h 139559"/>
                    <a:gd name="connsiteX4" fmla="*/ 107263 w 107262"/>
                    <a:gd name="connsiteY4" fmla="*/ 69780 h 139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262" h="139559">
                      <a:moveTo>
                        <a:pt x="107263" y="69780"/>
                      </a:moveTo>
                      <a:cubicBezTo>
                        <a:pt x="107263" y="108206"/>
                        <a:pt x="83217" y="139560"/>
                        <a:pt x="53514" y="139560"/>
                      </a:cubicBezTo>
                      <a:cubicBezTo>
                        <a:pt x="24046" y="139560"/>
                        <a:pt x="0" y="108206"/>
                        <a:pt x="0" y="69780"/>
                      </a:cubicBezTo>
                      <a:cubicBezTo>
                        <a:pt x="0" y="31354"/>
                        <a:pt x="24046" y="0"/>
                        <a:pt x="53749" y="0"/>
                      </a:cubicBezTo>
                      <a:cubicBezTo>
                        <a:pt x="83217" y="0"/>
                        <a:pt x="107263" y="31354"/>
                        <a:pt x="107263" y="69780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  <p:grpSp>
          <p:nvGrpSpPr>
            <p:cNvPr id="234" name="Gráfico 197">
              <a:extLst>
                <a:ext uri="{FF2B5EF4-FFF2-40B4-BE49-F238E27FC236}">
                  <a16:creationId xmlns:a16="http://schemas.microsoft.com/office/drawing/2014/main" id="{5490BBBD-4D20-4D7F-919C-7523A1A42C25}"/>
                </a:ext>
              </a:extLst>
            </p:cNvPr>
            <p:cNvGrpSpPr/>
            <p:nvPr/>
          </p:nvGrpSpPr>
          <p:grpSpPr>
            <a:xfrm>
              <a:off x="7824155" y="4913348"/>
              <a:ext cx="334731" cy="322959"/>
              <a:chOff x="7824155" y="4913348"/>
              <a:chExt cx="334731" cy="322959"/>
            </a:xfrm>
          </p:grpSpPr>
          <p:grpSp>
            <p:nvGrpSpPr>
              <p:cNvPr id="235" name="Gráfico 197">
                <a:extLst>
                  <a:ext uri="{FF2B5EF4-FFF2-40B4-BE49-F238E27FC236}">
                    <a16:creationId xmlns:a16="http://schemas.microsoft.com/office/drawing/2014/main" id="{CADFE8FB-9024-4B32-A2E7-7D64047E2B6B}"/>
                  </a:ext>
                </a:extLst>
              </p:cNvPr>
              <p:cNvGrpSpPr/>
              <p:nvPr/>
            </p:nvGrpSpPr>
            <p:grpSpPr>
              <a:xfrm>
                <a:off x="7833040" y="4913348"/>
                <a:ext cx="313809" cy="139288"/>
                <a:chOff x="7833040" y="4913348"/>
                <a:chExt cx="313809" cy="139288"/>
              </a:xfrm>
            </p:grpSpPr>
            <p:sp>
              <p:nvSpPr>
                <p:cNvPr id="236" name="Forma libre: forma 235">
                  <a:extLst>
                    <a:ext uri="{FF2B5EF4-FFF2-40B4-BE49-F238E27FC236}">
                      <a16:creationId xmlns:a16="http://schemas.microsoft.com/office/drawing/2014/main" id="{6D5763A1-77FF-462A-8A04-5E37B98DE74E}"/>
                    </a:ext>
                  </a:extLst>
                </p:cNvPr>
                <p:cNvSpPr/>
                <p:nvPr/>
              </p:nvSpPr>
              <p:spPr>
                <a:xfrm>
                  <a:off x="7833040" y="4913348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4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37" name="Forma libre: forma 236">
                  <a:extLst>
                    <a:ext uri="{FF2B5EF4-FFF2-40B4-BE49-F238E27FC236}">
                      <a16:creationId xmlns:a16="http://schemas.microsoft.com/office/drawing/2014/main" id="{B834E2F0-D42F-4A48-AF02-680ECD92928C}"/>
                    </a:ext>
                  </a:extLst>
                </p:cNvPr>
                <p:cNvSpPr/>
                <p:nvPr/>
              </p:nvSpPr>
              <p:spPr>
                <a:xfrm>
                  <a:off x="7833040" y="4913348"/>
                  <a:ext cx="313809" cy="139288"/>
                </a:xfrm>
                <a:custGeom>
                  <a:avLst/>
                  <a:gdLst>
                    <a:gd name="connsiteX0" fmla="*/ 105649 w 313809"/>
                    <a:gd name="connsiteY0" fmla="*/ 139111 h 139288"/>
                    <a:gd name="connsiteX1" fmla="*/ 24554 w 313809"/>
                    <a:gd name="connsiteY1" fmla="*/ 111765 h 139288"/>
                    <a:gd name="connsiteX2" fmla="*/ 36 w 313809"/>
                    <a:gd name="connsiteY2" fmla="*/ 68388 h 139288"/>
                    <a:gd name="connsiteX3" fmla="*/ 53786 w 313809"/>
                    <a:gd name="connsiteY3" fmla="*/ 8274 h 139288"/>
                    <a:gd name="connsiteX4" fmla="*/ 198532 w 313809"/>
                    <a:gd name="connsiteY4" fmla="*/ 22183 h 139288"/>
                    <a:gd name="connsiteX5" fmla="*/ 313810 w 313809"/>
                    <a:gd name="connsiteY5" fmla="*/ 115301 h 139288"/>
                    <a:gd name="connsiteX6" fmla="*/ 105413 w 313809"/>
                    <a:gd name="connsiteY6" fmla="*/ 139111 h 13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809" h="139288">
                      <a:moveTo>
                        <a:pt x="105649" y="139111"/>
                      </a:moveTo>
                      <a:cubicBezTo>
                        <a:pt x="76417" y="140761"/>
                        <a:pt x="46714" y="130860"/>
                        <a:pt x="24554" y="111765"/>
                      </a:cubicBezTo>
                      <a:cubicBezTo>
                        <a:pt x="11588" y="100685"/>
                        <a:pt x="744" y="85598"/>
                        <a:pt x="36" y="68388"/>
                      </a:cubicBezTo>
                      <a:cubicBezTo>
                        <a:pt x="-1142" y="39628"/>
                        <a:pt x="26440" y="17468"/>
                        <a:pt x="53786" y="8274"/>
                      </a:cubicBezTo>
                      <a:cubicBezTo>
                        <a:pt x="100934" y="-7521"/>
                        <a:pt x="153741" y="494"/>
                        <a:pt x="198532" y="22183"/>
                      </a:cubicBezTo>
                      <a:cubicBezTo>
                        <a:pt x="243323" y="43871"/>
                        <a:pt x="280806" y="78054"/>
                        <a:pt x="313810" y="115301"/>
                      </a:cubicBezTo>
                      <a:lnTo>
                        <a:pt x="105413" y="139111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38" name="Gráfico 197">
                <a:extLst>
                  <a:ext uri="{FF2B5EF4-FFF2-40B4-BE49-F238E27FC236}">
                    <a16:creationId xmlns:a16="http://schemas.microsoft.com/office/drawing/2014/main" id="{74D9E192-FEB3-42F4-8CC1-E117EDEF9BD0}"/>
                  </a:ext>
                </a:extLst>
              </p:cNvPr>
              <p:cNvGrpSpPr/>
              <p:nvPr/>
            </p:nvGrpSpPr>
            <p:grpSpPr>
              <a:xfrm>
                <a:off x="7837018" y="5097250"/>
                <a:ext cx="307946" cy="139057"/>
                <a:chOff x="7837018" y="5097250"/>
                <a:chExt cx="307946" cy="139057"/>
              </a:xfrm>
            </p:grpSpPr>
            <p:sp>
              <p:nvSpPr>
                <p:cNvPr id="239" name="Forma libre: forma 238">
                  <a:extLst>
                    <a:ext uri="{FF2B5EF4-FFF2-40B4-BE49-F238E27FC236}">
                      <a16:creationId xmlns:a16="http://schemas.microsoft.com/office/drawing/2014/main" id="{063D7433-E476-4B87-9D90-A68BD92F5246}"/>
                    </a:ext>
                  </a:extLst>
                </p:cNvPr>
                <p:cNvSpPr/>
                <p:nvPr/>
              </p:nvSpPr>
              <p:spPr>
                <a:xfrm>
                  <a:off x="7837018" y="5097250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0" name="Forma libre: forma 239">
                  <a:extLst>
                    <a:ext uri="{FF2B5EF4-FFF2-40B4-BE49-F238E27FC236}">
                      <a16:creationId xmlns:a16="http://schemas.microsoft.com/office/drawing/2014/main" id="{A1218FE2-F25E-48C0-8E8E-A0EBCD8B00DE}"/>
                    </a:ext>
                  </a:extLst>
                </p:cNvPr>
                <p:cNvSpPr/>
                <p:nvPr/>
              </p:nvSpPr>
              <p:spPr>
                <a:xfrm>
                  <a:off x="7837018" y="5097250"/>
                  <a:ext cx="307946" cy="139057"/>
                </a:xfrm>
                <a:custGeom>
                  <a:avLst/>
                  <a:gdLst>
                    <a:gd name="connsiteX0" fmla="*/ 98135 w 307946"/>
                    <a:gd name="connsiteY0" fmla="*/ 0 h 139057"/>
                    <a:gd name="connsiteX1" fmla="*/ 20105 w 307946"/>
                    <a:gd name="connsiteY1" fmla="*/ 34890 h 139057"/>
                    <a:gd name="connsiteX2" fmla="*/ 67 w 307946"/>
                    <a:gd name="connsiteY2" fmla="*/ 80388 h 139057"/>
                    <a:gd name="connsiteX3" fmla="*/ 59238 w 307946"/>
                    <a:gd name="connsiteY3" fmla="*/ 135080 h 139057"/>
                    <a:gd name="connsiteX4" fmla="*/ 202098 w 307946"/>
                    <a:gd name="connsiteY4" fmla="*/ 107263 h 139057"/>
                    <a:gd name="connsiteX5" fmla="*/ 307946 w 307946"/>
                    <a:gd name="connsiteY5" fmla="*/ 3536 h 139057"/>
                    <a:gd name="connsiteX6" fmla="*/ 98371 w 307946"/>
                    <a:gd name="connsiteY6" fmla="*/ 0 h 139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7946" h="139057">
                      <a:moveTo>
                        <a:pt x="98135" y="0"/>
                      </a:moveTo>
                      <a:cubicBezTo>
                        <a:pt x="68903" y="1179"/>
                        <a:pt x="40379" y="13909"/>
                        <a:pt x="20105" y="34890"/>
                      </a:cubicBezTo>
                      <a:cubicBezTo>
                        <a:pt x="8318" y="47149"/>
                        <a:pt x="-876" y="63415"/>
                        <a:pt x="67" y="80388"/>
                      </a:cubicBezTo>
                      <a:cubicBezTo>
                        <a:pt x="1717" y="109149"/>
                        <a:pt x="31185" y="128480"/>
                        <a:pt x="59238" y="135080"/>
                      </a:cubicBezTo>
                      <a:cubicBezTo>
                        <a:pt x="107565" y="146160"/>
                        <a:pt x="159429" y="133195"/>
                        <a:pt x="202098" y="107263"/>
                      </a:cubicBezTo>
                      <a:cubicBezTo>
                        <a:pt x="244532" y="81331"/>
                        <a:pt x="278714" y="43848"/>
                        <a:pt x="307946" y="3536"/>
                      </a:cubicBezTo>
                      <a:lnTo>
                        <a:pt x="98371" y="0"/>
                      </a:ln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grpSp>
            <p:nvGrpSpPr>
              <p:cNvPr id="241" name="Gráfico 197">
                <a:extLst>
                  <a:ext uri="{FF2B5EF4-FFF2-40B4-BE49-F238E27FC236}">
                    <a16:creationId xmlns:a16="http://schemas.microsoft.com/office/drawing/2014/main" id="{B75BADD6-1078-4101-A5FF-24EAF48C94E9}"/>
                  </a:ext>
                </a:extLst>
              </p:cNvPr>
              <p:cNvGrpSpPr/>
              <p:nvPr/>
            </p:nvGrpSpPr>
            <p:grpSpPr>
              <a:xfrm>
                <a:off x="7824155" y="5055266"/>
                <a:ext cx="334731" cy="36571"/>
                <a:chOff x="7824155" y="5055266"/>
                <a:chExt cx="334731" cy="36571"/>
              </a:xfrm>
            </p:grpSpPr>
            <p:sp>
              <p:nvSpPr>
                <p:cNvPr id="242" name="Forma libre: forma 241">
                  <a:extLst>
                    <a:ext uri="{FF2B5EF4-FFF2-40B4-BE49-F238E27FC236}">
                      <a16:creationId xmlns:a16="http://schemas.microsoft.com/office/drawing/2014/main" id="{11AB03BB-259E-4951-8935-BDACBEC5C5B7}"/>
                    </a:ext>
                  </a:extLst>
                </p:cNvPr>
                <p:cNvSpPr/>
                <p:nvPr/>
              </p:nvSpPr>
              <p:spPr>
                <a:xfrm>
                  <a:off x="7824155" y="5055266"/>
                  <a:ext cx="334477" cy="36571"/>
                </a:xfrm>
                <a:custGeom>
                  <a:avLst/>
                  <a:gdLst>
                    <a:gd name="connsiteX0" fmla="*/ 274368 w 334477"/>
                    <a:gd name="connsiteY0" fmla="*/ 22888 h 36571"/>
                    <a:gd name="connsiteX1" fmla="*/ 99683 w 334477"/>
                    <a:gd name="connsiteY1" fmla="*/ 36325 h 36571"/>
                    <a:gd name="connsiteX2" fmla="*/ 38154 w 334477"/>
                    <a:gd name="connsiteY2" fmla="*/ 30668 h 36571"/>
                    <a:gd name="connsiteX3" fmla="*/ 435 w 334477"/>
                    <a:gd name="connsiteY3" fmla="*/ 11337 h 36571"/>
                    <a:gd name="connsiteX4" fmla="*/ 1614 w 334477"/>
                    <a:gd name="connsiteY4" fmla="*/ 5679 h 36571"/>
                    <a:gd name="connsiteX5" fmla="*/ 19530 w 334477"/>
                    <a:gd name="connsiteY5" fmla="*/ 493 h 36571"/>
                    <a:gd name="connsiteX6" fmla="*/ 43105 w 334477"/>
                    <a:gd name="connsiteY6" fmla="*/ 257 h 36571"/>
                    <a:gd name="connsiteX7" fmla="*/ 283326 w 334477"/>
                    <a:gd name="connsiteY7" fmla="*/ 257 h 36571"/>
                    <a:gd name="connsiteX8" fmla="*/ 332597 w 334477"/>
                    <a:gd name="connsiteY8" fmla="*/ 10158 h 36571"/>
                    <a:gd name="connsiteX9" fmla="*/ 274368 w 334477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477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5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4148" y="5443"/>
                        <a:pt x="332597" y="10158"/>
                      </a:cubicBezTo>
                      <a:cubicBezTo>
                        <a:pt x="319395" y="15344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solidFill>
                  <a:srgbClr val="FF48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3" name="Forma libre: forma 242">
                  <a:extLst>
                    <a:ext uri="{FF2B5EF4-FFF2-40B4-BE49-F238E27FC236}">
                      <a16:creationId xmlns:a16="http://schemas.microsoft.com/office/drawing/2014/main" id="{8E483399-3713-4E32-ACC6-ECB13E8CAFCE}"/>
                    </a:ext>
                  </a:extLst>
                </p:cNvPr>
                <p:cNvSpPr/>
                <p:nvPr/>
              </p:nvSpPr>
              <p:spPr>
                <a:xfrm>
                  <a:off x="7824155" y="5055266"/>
                  <a:ext cx="334731" cy="36571"/>
                </a:xfrm>
                <a:custGeom>
                  <a:avLst/>
                  <a:gdLst>
                    <a:gd name="connsiteX0" fmla="*/ 274368 w 334731"/>
                    <a:gd name="connsiteY0" fmla="*/ 22888 h 36571"/>
                    <a:gd name="connsiteX1" fmla="*/ 99683 w 334731"/>
                    <a:gd name="connsiteY1" fmla="*/ 36325 h 36571"/>
                    <a:gd name="connsiteX2" fmla="*/ 38154 w 334731"/>
                    <a:gd name="connsiteY2" fmla="*/ 30668 h 36571"/>
                    <a:gd name="connsiteX3" fmla="*/ 435 w 334731"/>
                    <a:gd name="connsiteY3" fmla="*/ 11337 h 36571"/>
                    <a:gd name="connsiteX4" fmla="*/ 1614 w 334731"/>
                    <a:gd name="connsiteY4" fmla="*/ 5679 h 36571"/>
                    <a:gd name="connsiteX5" fmla="*/ 19530 w 334731"/>
                    <a:gd name="connsiteY5" fmla="*/ 493 h 36571"/>
                    <a:gd name="connsiteX6" fmla="*/ 43105 w 334731"/>
                    <a:gd name="connsiteY6" fmla="*/ 257 h 36571"/>
                    <a:gd name="connsiteX7" fmla="*/ 283326 w 334731"/>
                    <a:gd name="connsiteY7" fmla="*/ 257 h 36571"/>
                    <a:gd name="connsiteX8" fmla="*/ 332597 w 334731"/>
                    <a:gd name="connsiteY8" fmla="*/ 10158 h 36571"/>
                    <a:gd name="connsiteX9" fmla="*/ 274368 w 334731"/>
                    <a:gd name="connsiteY9" fmla="*/ 22888 h 36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4731" h="36571">
                      <a:moveTo>
                        <a:pt x="274368" y="22888"/>
                      </a:moveTo>
                      <a:cubicBezTo>
                        <a:pt x="220147" y="33025"/>
                        <a:pt x="159561" y="37740"/>
                        <a:pt x="99683" y="36325"/>
                      </a:cubicBezTo>
                      <a:cubicBezTo>
                        <a:pt x="78466" y="35854"/>
                        <a:pt x="57013" y="34675"/>
                        <a:pt x="38154" y="30668"/>
                      </a:cubicBezTo>
                      <a:cubicBezTo>
                        <a:pt x="19295" y="26660"/>
                        <a:pt x="3736" y="19588"/>
                        <a:pt x="435" y="11337"/>
                      </a:cubicBezTo>
                      <a:cubicBezTo>
                        <a:pt x="-272" y="9451"/>
                        <a:pt x="-272" y="7565"/>
                        <a:pt x="1614" y="5679"/>
                      </a:cubicBezTo>
                      <a:cubicBezTo>
                        <a:pt x="4679" y="2850"/>
                        <a:pt x="11987" y="1200"/>
                        <a:pt x="19530" y="493"/>
                      </a:cubicBezTo>
                      <a:cubicBezTo>
                        <a:pt x="27074" y="21"/>
                        <a:pt x="35561" y="-214"/>
                        <a:pt x="43105" y="257"/>
                      </a:cubicBezTo>
                      <a:lnTo>
                        <a:pt x="283326" y="257"/>
                      </a:lnTo>
                      <a:cubicBezTo>
                        <a:pt x="299357" y="257"/>
                        <a:pt x="345091" y="5679"/>
                        <a:pt x="332597" y="10158"/>
                      </a:cubicBezTo>
                      <a:cubicBezTo>
                        <a:pt x="318923" y="15109"/>
                        <a:pt x="290870" y="19824"/>
                        <a:pt x="274368" y="22888"/>
                      </a:cubicBezTo>
                      <a:close/>
                    </a:path>
                  </a:pathLst>
                </a:custGeom>
                <a:noFill/>
                <a:ln w="15538" cap="flat">
                  <a:solidFill>
                    <a:srgbClr val="1A2E3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726601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622</Words>
  <Application>Microsoft Office PowerPoint</Application>
  <PresentationFormat>Panorámica</PresentationFormat>
  <Paragraphs>65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Montserrat</vt:lpstr>
      <vt:lpstr>Montserrat ExtraBold</vt:lpstr>
      <vt:lpstr>Montserrat Medium</vt:lpstr>
      <vt:lpstr>Montserrat SemiBold</vt:lpstr>
      <vt:lpstr>Tema de Office</vt:lpstr>
      <vt:lpstr>2025</vt:lpstr>
      <vt:lpstr>TITLE ONE</vt:lpstr>
      <vt:lpstr>TITLE TWO</vt:lpstr>
      <vt:lpstr>TITLE THREE</vt:lpstr>
      <vt:lpstr>TITLE FOUR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</dc:title>
  <dc:creator>Hermes Negrete</dc:creator>
  <cp:lastModifiedBy>Hermes Negrete</cp:lastModifiedBy>
  <cp:revision>7</cp:revision>
  <dcterms:created xsi:type="dcterms:W3CDTF">2024-12-27T18:26:07Z</dcterms:created>
  <dcterms:modified xsi:type="dcterms:W3CDTF">2024-12-27T19:19:37Z</dcterms:modified>
</cp:coreProperties>
</file>